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955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3190-56AE-416D-8C0A-6E423F8253A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661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2699792" y="2204864"/>
            <a:ext cx="45720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dirty="0"/>
              <a:t>А в саду у нас</a:t>
            </a:r>
          </a:p>
          <a:p>
            <a:pPr algn="ctr"/>
            <a:r>
              <a:rPr lang="ru-RU" altLang="ru-RU" dirty="0"/>
              <a:t>Я артисткой сплавлюсь  каждый раз.</a:t>
            </a:r>
          </a:p>
          <a:p>
            <a:pPr algn="ctr"/>
            <a:r>
              <a:rPr lang="ru-RU" altLang="ru-RU" dirty="0"/>
              <a:t>Ведь без этого я не могу!!</a:t>
            </a:r>
          </a:p>
          <a:p>
            <a:pPr algn="ctr"/>
            <a:r>
              <a:rPr lang="ru-RU" altLang="ru-RU" dirty="0"/>
              <a:t>И об этом сейчас  расскажу.</a:t>
            </a:r>
          </a:p>
          <a:p>
            <a:pPr algn="ctr"/>
            <a:r>
              <a:rPr lang="ru-RU" altLang="ru-RU" dirty="0"/>
              <a:t>Я и клоун, я и кот, </a:t>
            </a:r>
          </a:p>
          <a:p>
            <a:pPr algn="ctr"/>
            <a:r>
              <a:rPr lang="ru-RU" altLang="ru-RU" dirty="0"/>
              <a:t>Я кощей и бегемот,</a:t>
            </a:r>
          </a:p>
          <a:p>
            <a:pPr algn="ctr"/>
            <a:r>
              <a:rPr lang="ru-RU" altLang="ru-RU" dirty="0"/>
              <a:t>И Лиса я и Яга и Кикимора.</a:t>
            </a:r>
          </a:p>
          <a:p>
            <a:pPr algn="ctr"/>
            <a:r>
              <a:rPr lang="ru-RU" altLang="ru-RU" dirty="0"/>
              <a:t>Талантов всех не перечесть!</a:t>
            </a:r>
          </a:p>
          <a:p>
            <a:pPr algn="ctr"/>
            <a:r>
              <a:rPr lang="ru-RU" altLang="ru-RU" dirty="0"/>
              <a:t>Вот такая я и </a:t>
            </a:r>
            <a:r>
              <a:rPr lang="ru-RU" altLang="ru-RU" dirty="0" smtClean="0"/>
              <a:t>есть!</a:t>
            </a:r>
            <a:endParaRPr lang="ru-RU" altLang="ru-RU" dirty="0"/>
          </a:p>
        </p:txBody>
      </p:sp>
      <p:pic>
        <p:nvPicPr>
          <p:cNvPr id="7" name="Рисунок 6" descr="F:\воспитатель года\Фото в группе\DSCN17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4538">
            <a:off x="6354473" y="157057"/>
            <a:ext cx="2491142" cy="3015495"/>
          </a:xfrm>
          <a:prstGeom prst="star6">
            <a:avLst/>
          </a:prstGeom>
          <a:noFill/>
          <a:ln>
            <a:noFill/>
          </a:ln>
        </p:spPr>
      </p:pic>
      <p:pic>
        <p:nvPicPr>
          <p:cNvPr id="8" name="Рисунок 7" descr="F:\воспитатель года\Фото в группе\Изображение 01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3291281" cy="3921933"/>
          </a:xfrm>
          <a:prstGeom prst="irregularSeal2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463356" y="678306"/>
            <a:ext cx="38938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Мастер  своего  дела</a:t>
            </a:r>
          </a:p>
        </p:txBody>
      </p:sp>
      <p:pic>
        <p:nvPicPr>
          <p:cNvPr id="9" name="Рисунок 8" descr="C:\Users\СВЕТА\Desktop\Света\документы  ДОУ\фото\2013 праздник осени средняя группа\DSC0909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0646">
            <a:off x="5794375" y="4598772"/>
            <a:ext cx="2980055" cy="186935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" name="Рисунок 9" descr="G:\Евг Ник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5424">
            <a:off x="1918968" y="4417812"/>
            <a:ext cx="1653051" cy="2207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95736" y="476672"/>
            <a:ext cx="62243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Работа   с  родителями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29768" y="1772816"/>
            <a:ext cx="50986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От души благодарим мы родителей своих.</a:t>
            </a: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КВНы</a:t>
            </a:r>
            <a:r>
              <a:rPr lang="ru-RU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, развлеченья  не обходятся без них.</a:t>
            </a:r>
          </a:p>
          <a:p>
            <a:pPr algn="ctr"/>
            <a:r>
              <a:rPr lang="ru-RU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Они – союзники мои и лучшие друзья,</a:t>
            </a:r>
          </a:p>
          <a:p>
            <a:pPr algn="ctr"/>
            <a:r>
              <a:rPr lang="ru-RU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Без них в моей работе, конечно же нельзя!!</a:t>
            </a:r>
          </a:p>
        </p:txBody>
      </p:sp>
      <p:pic>
        <p:nvPicPr>
          <p:cNvPr id="8" name="Рисунок 7" descr="F:\воспитатель года\Фото в группе\DSCN171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73" y="3789040"/>
            <a:ext cx="3450590" cy="25882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F:\воспитатель года\Фото в группе\DSCN170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087" y="3767956"/>
            <a:ext cx="3465321" cy="24693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5952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3"/>
          <p:cNvSpPr>
            <a:spLocks noChangeArrowheads="1"/>
          </p:cNvSpPr>
          <p:nvPr/>
        </p:nvSpPr>
        <p:spPr bwMode="auto">
          <a:xfrm>
            <a:off x="2264420" y="1700808"/>
            <a:ext cx="56703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dirty="0"/>
              <a:t>Детство существует вовсе</a:t>
            </a:r>
          </a:p>
          <a:p>
            <a:r>
              <a:rPr lang="ru-RU" altLang="ru-RU" dirty="0"/>
              <a:t>не назло воспитателям, оно – дар природы </a:t>
            </a:r>
            <a:r>
              <a:rPr lang="ru-RU" altLang="ru-RU" dirty="0" smtClean="0"/>
              <a:t>человеку</a:t>
            </a:r>
            <a:r>
              <a:rPr lang="ru-RU" altLang="ru-RU" dirty="0"/>
              <a:t>, чтобы тот вечно познавал необъятное.</a:t>
            </a:r>
          </a:p>
          <a:p>
            <a:r>
              <a:rPr lang="ru-RU" altLang="ru-RU" dirty="0"/>
              <a:t>                                                          Ш.А. </a:t>
            </a:r>
            <a:r>
              <a:rPr lang="ru-RU" altLang="ru-RU" dirty="0" err="1"/>
              <a:t>Амонашвили</a:t>
            </a:r>
            <a:endParaRPr lang="ru-RU" alt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54207" y="561875"/>
            <a:ext cx="669446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Методическая  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копилка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497" y="3429000"/>
            <a:ext cx="81371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i="1" dirty="0" smtClean="0"/>
              <a:t>Праздник      «Масленица</a:t>
            </a:r>
            <a:r>
              <a:rPr lang="ru-RU" b="1" i="1" dirty="0"/>
              <a:t>». </a:t>
            </a:r>
            <a:br>
              <a:rPr lang="ru-RU" b="1" i="1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54287" y="4221088"/>
            <a:ext cx="4324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азвлечение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«Папа – гордость моя!» 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4869160"/>
            <a:ext cx="4763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Развлечение   «Сказочный лес»    экология</a:t>
            </a:r>
          </a:p>
        </p:txBody>
      </p:sp>
    </p:spTree>
    <p:extLst>
      <p:ext uri="{BB962C8B-B14F-4D97-AF65-F5344CB8AC3E}">
        <p14:creationId xmlns:p14="http://schemas.microsoft.com/office/powerpoint/2010/main" val="328256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138</Words>
  <Application>Microsoft Office PowerPoint</Application>
  <PresentationFormat>Экран (4:3)</PresentationFormat>
  <Paragraphs>23</Paragraphs>
  <Slides>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Светлана</cp:lastModifiedBy>
  <cp:revision>10</cp:revision>
  <dcterms:created xsi:type="dcterms:W3CDTF">2013-01-06T18:32:13Z</dcterms:created>
  <dcterms:modified xsi:type="dcterms:W3CDTF">2014-02-15T16:14:03Z</dcterms:modified>
</cp:coreProperties>
</file>