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5CE4-B1D0-4452-897D-7F6D40111C4E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39FB3-6219-4F24-A870-4591B9454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6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39FB3-6219-4F24-A870-4591B94544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1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7313090-4BEA-4019-9E92-74CFB404BAF2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400525D-C996-40A3-81F5-934B580CBF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6" y="2748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5927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«Спасибо Вам за то,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что мы войны не знаем»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94747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Разработчик: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Мугу</a:t>
            </a:r>
            <a:r>
              <a:rPr lang="ru-RU" dirty="0" smtClean="0">
                <a:solidFill>
                  <a:schemeClr val="bg1"/>
                </a:solidFill>
              </a:rPr>
              <a:t> Татьяна Викторовна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88840"/>
            <a:ext cx="3565525" cy="42094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538" y="1988840"/>
            <a:ext cx="3567112" cy="4210579"/>
          </a:xfrm>
        </p:spPr>
      </p:pic>
      <p:sp>
        <p:nvSpPr>
          <p:cNvPr id="9" name="Прямоугольник 8"/>
          <p:cNvSpPr/>
          <p:nvPr/>
        </p:nvSpPr>
        <p:spPr>
          <a:xfrm>
            <a:off x="2051720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«Спасибо Вам за то,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что мы войны не знаем»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58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9361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Тренинг – игра «Ранение»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4824536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23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032448" cy="6048672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81727" y="5085184"/>
            <a:ext cx="3566160" cy="1251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/>
              <a:t>Иван Константинович </a:t>
            </a:r>
            <a:r>
              <a:rPr lang="ru-RU" sz="1600" dirty="0" err="1" smtClean="0"/>
              <a:t>Гармаш</a:t>
            </a:r>
            <a:r>
              <a:rPr lang="ru-RU" sz="1600" dirty="0" smtClean="0"/>
              <a:t>. Ветеран ВОВ. Заметка в местной газете.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593" y="260648"/>
            <a:ext cx="4267200" cy="43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7281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Выставка </a:t>
            </a:r>
            <a:r>
              <a:rPr lang="ru-RU" dirty="0">
                <a:solidFill>
                  <a:schemeClr val="tx1"/>
                </a:solidFill>
              </a:rPr>
              <a:t>детских рисунков «Война глазами детей»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60848"/>
            <a:ext cx="7416824" cy="4680520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4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" y="3253"/>
            <a:ext cx="9144000" cy="6858000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139952" y="548680"/>
            <a:ext cx="4070216" cy="29535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i="1" dirty="0">
                <a:solidFill>
                  <a:schemeClr val="bg2"/>
                </a:solidFill>
              </a:rPr>
              <a:t>Пусть будет мир</a:t>
            </a:r>
          </a:p>
          <a:p>
            <a:pPr marL="45720" indent="0">
              <a:buNone/>
            </a:pPr>
            <a:r>
              <a:rPr lang="ru-RU" i="1" dirty="0">
                <a:solidFill>
                  <a:schemeClr val="bg2"/>
                </a:solidFill>
              </a:rPr>
              <a:t>Пусть небо будет голубым,</a:t>
            </a:r>
          </a:p>
          <a:p>
            <a:pPr marL="45720" indent="0">
              <a:buNone/>
            </a:pPr>
            <a:r>
              <a:rPr lang="ru-RU" i="1" dirty="0">
                <a:solidFill>
                  <a:schemeClr val="bg2"/>
                </a:solidFill>
              </a:rPr>
              <a:t>Пусть в небе не клубится </a:t>
            </a:r>
            <a:r>
              <a:rPr lang="ru-RU" i="1" dirty="0" smtClean="0">
                <a:solidFill>
                  <a:schemeClr val="bg2"/>
                </a:solidFill>
              </a:rPr>
              <a:t>дым,</a:t>
            </a:r>
          </a:p>
          <a:p>
            <a:pPr marL="45720" indent="0">
              <a:buNone/>
            </a:pPr>
            <a:r>
              <a:rPr lang="ru-RU" i="1" dirty="0" smtClean="0">
                <a:solidFill>
                  <a:schemeClr val="bg2"/>
                </a:solidFill>
              </a:rPr>
              <a:t>Пусть </a:t>
            </a:r>
            <a:r>
              <a:rPr lang="ru-RU" i="1" dirty="0">
                <a:solidFill>
                  <a:schemeClr val="bg2"/>
                </a:solidFill>
              </a:rPr>
              <a:t>пушки </a:t>
            </a:r>
            <a:r>
              <a:rPr lang="ru-RU" i="1" dirty="0" smtClean="0">
                <a:solidFill>
                  <a:schemeClr val="bg2"/>
                </a:solidFill>
              </a:rPr>
              <a:t>грозные молчат</a:t>
            </a:r>
            <a:endParaRPr lang="ru-RU" i="1" dirty="0">
              <a:solidFill>
                <a:schemeClr val="bg2"/>
              </a:solidFill>
            </a:endParaRPr>
          </a:p>
          <a:p>
            <a:pPr marL="45720" indent="0">
              <a:buNone/>
            </a:pPr>
            <a:r>
              <a:rPr lang="ru-RU" i="1" dirty="0">
                <a:solidFill>
                  <a:schemeClr val="bg2"/>
                </a:solidFill>
              </a:rPr>
              <a:t>И пулеметы не строчат,</a:t>
            </a:r>
          </a:p>
          <a:p>
            <a:pPr marL="45720" indent="0">
              <a:buNone/>
            </a:pPr>
            <a:r>
              <a:rPr lang="ru-RU" i="1" dirty="0">
                <a:solidFill>
                  <a:schemeClr val="bg2"/>
                </a:solidFill>
              </a:rPr>
              <a:t>Чтоб жили люди, города...</a:t>
            </a:r>
          </a:p>
          <a:p>
            <a:pPr marL="45720" indent="0">
              <a:buNone/>
            </a:pPr>
            <a:r>
              <a:rPr lang="ru-RU" i="1" dirty="0">
                <a:solidFill>
                  <a:schemeClr val="bg2"/>
                </a:solidFill>
              </a:rPr>
              <a:t>Мир нужен на земле всегда!</a:t>
            </a:r>
          </a:p>
          <a:p>
            <a:pPr marL="45720" indent="0" algn="r">
              <a:buNone/>
            </a:pPr>
            <a:r>
              <a:rPr lang="ru-RU" dirty="0" smtClean="0">
                <a:solidFill>
                  <a:schemeClr val="bg2"/>
                </a:solidFill>
              </a:rPr>
              <a:t>Н</a:t>
            </a:r>
            <a:r>
              <a:rPr lang="ru-RU" dirty="0">
                <a:solidFill>
                  <a:schemeClr val="bg2"/>
                </a:solidFill>
              </a:rPr>
              <a:t>. Найденова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06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99592" y="2708920"/>
            <a:ext cx="3364992" cy="621792"/>
          </a:xfrm>
        </p:spPr>
        <p:txBody>
          <a:bodyPr/>
          <a:lstStyle/>
          <a:p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050088" cy="223224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    Спасибо за внимание!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933056"/>
            <a:ext cx="3567112" cy="2235390"/>
          </a:xfrm>
        </p:spPr>
      </p:pic>
    </p:spTree>
    <p:extLst>
      <p:ext uri="{BB962C8B-B14F-4D97-AF65-F5344CB8AC3E}">
        <p14:creationId xmlns:p14="http://schemas.microsoft.com/office/powerpoint/2010/main" val="361907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5567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FF0000"/>
                </a:solidFill>
              </a:rPr>
              <a:t>«Спасибо Вам за то, 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что </a:t>
            </a:r>
            <a:r>
              <a:rPr lang="ru-RU" sz="3100" dirty="0">
                <a:solidFill>
                  <a:srgbClr val="FF0000"/>
                </a:solidFill>
              </a:rPr>
              <a:t>мы войны не знаем»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-171400"/>
            <a:ext cx="3333750" cy="3333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7315200" cy="5184575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b="1" i="1" dirty="0" smtClean="0"/>
              <a:t>Цель: </a:t>
            </a:r>
            <a:r>
              <a:rPr lang="ru-RU" dirty="0" smtClean="0">
                <a:solidFill>
                  <a:schemeClr val="tx2"/>
                </a:solidFill>
              </a:rPr>
              <a:t>развитие </a:t>
            </a:r>
            <a:r>
              <a:rPr lang="ru-RU" dirty="0">
                <a:solidFill>
                  <a:schemeClr val="tx2"/>
                </a:solidFill>
              </a:rPr>
              <a:t>у детей старшей группы чувства патриотизма, через ознакомление с героическим подвигом старшего поколения в годы ВОВ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b="1" i="1" dirty="0"/>
              <a:t>Задачи проекта</a:t>
            </a:r>
            <a:r>
              <a:rPr lang="ru-RU" b="1" i="1" dirty="0" smtClean="0"/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Познакомить </a:t>
            </a:r>
            <a:r>
              <a:rPr lang="ru-RU" dirty="0">
                <a:solidFill>
                  <a:schemeClr val="tx2"/>
                </a:solidFill>
              </a:rPr>
              <a:t>с историей Великой Отечественной войны, полной примеров величайшего героизма и мужества людей в борьбе за свободу </a:t>
            </a:r>
            <a:r>
              <a:rPr lang="ru-RU" dirty="0" smtClean="0">
                <a:solidFill>
                  <a:schemeClr val="tx2"/>
                </a:solidFill>
              </a:rPr>
              <a:t>Родины;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Приобщать </a:t>
            </a:r>
            <a:r>
              <a:rPr lang="ru-RU" dirty="0">
                <a:solidFill>
                  <a:schemeClr val="tx2"/>
                </a:solidFill>
              </a:rPr>
              <a:t>к прошлому и настоящему через связь поколений; воспитывать уважение к памяти павших, ветеранам </a:t>
            </a:r>
            <a:r>
              <a:rPr lang="ru-RU" dirty="0" smtClean="0">
                <a:solidFill>
                  <a:schemeClr val="tx2"/>
                </a:solidFill>
              </a:rPr>
              <a:t>ВОВ;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Сформировать </a:t>
            </a:r>
            <a:r>
              <a:rPr lang="ru-RU" dirty="0">
                <a:solidFill>
                  <a:schemeClr val="tx2"/>
                </a:solidFill>
              </a:rPr>
              <a:t>интерес к истории своей семьи, рассматривая семейные альбомы, награды, документы, рассказывая о родственниках, об их судьбах, интересных случаях из их жизни в годы </a:t>
            </a:r>
            <a:r>
              <a:rPr lang="ru-RU" dirty="0" smtClean="0">
                <a:solidFill>
                  <a:schemeClr val="tx2"/>
                </a:solidFill>
              </a:rPr>
              <a:t>ВОВ.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Формировать </a:t>
            </a:r>
            <a:r>
              <a:rPr lang="ru-RU" dirty="0">
                <a:solidFill>
                  <a:schemeClr val="tx2"/>
                </a:solidFill>
              </a:rPr>
              <a:t>у мальчиков стремление быть сильными и смелыми защитниками своей </a:t>
            </a:r>
            <a:r>
              <a:rPr lang="ru-RU" dirty="0" smtClean="0">
                <a:solidFill>
                  <a:schemeClr val="tx2"/>
                </a:solidFill>
              </a:rPr>
              <a:t>страны;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Формировать </a:t>
            </a:r>
            <a:r>
              <a:rPr lang="ru-RU" dirty="0">
                <a:solidFill>
                  <a:schemeClr val="tx2"/>
                </a:solidFill>
              </a:rPr>
              <a:t>у девочек воспитывать </a:t>
            </a:r>
            <a:r>
              <a:rPr lang="ru-RU" dirty="0" smtClean="0">
                <a:solidFill>
                  <a:schemeClr val="tx2"/>
                </a:solidFill>
              </a:rPr>
              <a:t>милосердие.</a:t>
            </a:r>
            <a:endParaRPr lang="ru-RU" dirty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Обогащать </a:t>
            </a:r>
            <a:r>
              <a:rPr lang="ru-RU" dirty="0">
                <a:solidFill>
                  <a:schemeClr val="tx2"/>
                </a:solidFill>
              </a:rPr>
              <a:t>и развивать словарный запас детей, познакомить с произведениями художественной литературы и музыки военных </a:t>
            </a:r>
            <a:r>
              <a:rPr lang="ru-RU" dirty="0" smtClean="0">
                <a:solidFill>
                  <a:schemeClr val="tx2"/>
                </a:solidFill>
              </a:rPr>
              <a:t>лет;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Способствовать </a:t>
            </a:r>
            <a:r>
              <a:rPr lang="ru-RU" dirty="0">
                <a:solidFill>
                  <a:schemeClr val="tx2"/>
                </a:solidFill>
              </a:rPr>
              <a:t>формированию интереса к истории своей родины, воспитывать чувство гордости за свою </a:t>
            </a:r>
            <a:r>
              <a:rPr lang="ru-RU" dirty="0" smtClean="0">
                <a:solidFill>
                  <a:schemeClr val="tx2"/>
                </a:solidFill>
              </a:rPr>
              <a:t>Родину;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Проводить работу с родителями, привлекая их к патриотическому воспитанию в семье.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33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00811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«Спасибо Вам за то,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что мы войны не знаем»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400"/>
            <a:ext cx="2800350" cy="17621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68761"/>
            <a:ext cx="7315200" cy="50406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/>
              <a:t>Сроки </a:t>
            </a:r>
            <a:r>
              <a:rPr lang="ru-RU" b="1" dirty="0" smtClean="0"/>
              <a:t>реализации</a:t>
            </a:r>
            <a:r>
              <a:rPr lang="ru-RU" dirty="0" smtClean="0"/>
              <a:t>: </a:t>
            </a:r>
            <a:r>
              <a:rPr lang="ru-RU" dirty="0">
                <a:solidFill>
                  <a:schemeClr val="tx2"/>
                </a:solidFill>
              </a:rPr>
              <a:t>краткосрочный (2 недели).</a:t>
            </a:r>
          </a:p>
          <a:p>
            <a:pPr marL="45720" indent="0">
              <a:buNone/>
            </a:pPr>
            <a:r>
              <a:rPr lang="ru-RU" b="1" dirty="0"/>
              <a:t>Тип проекта:</a:t>
            </a: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Познавательно – исследовательский.</a:t>
            </a:r>
          </a:p>
          <a:p>
            <a:pPr marL="45720" indent="0">
              <a:buNone/>
            </a:pPr>
            <a:r>
              <a:rPr lang="ru-RU" b="1" dirty="0"/>
              <a:t>Участники проекта: </a:t>
            </a:r>
            <a:r>
              <a:rPr lang="ru-RU" dirty="0">
                <a:solidFill>
                  <a:schemeClr val="tx2"/>
                </a:solidFill>
              </a:rPr>
              <a:t>воспитанники старшей группы, воспитатель Тарасова С.В., музыкальный руководитель, родители.</a:t>
            </a:r>
          </a:p>
          <a:p>
            <a:pPr marL="45720" indent="0">
              <a:buNone/>
            </a:pPr>
            <a:r>
              <a:rPr lang="ru-RU" dirty="0"/>
              <a:t>По количеству участников: </a:t>
            </a:r>
            <a:r>
              <a:rPr lang="ru-RU" dirty="0">
                <a:solidFill>
                  <a:schemeClr val="tx2"/>
                </a:solidFill>
              </a:rPr>
              <a:t>коллективный.</a:t>
            </a:r>
          </a:p>
          <a:p>
            <a:pPr marL="45720" indent="0">
              <a:buNone/>
            </a:pPr>
            <a:r>
              <a:rPr lang="ru-RU" dirty="0"/>
              <a:t>Форма организации детей: </a:t>
            </a:r>
            <a:r>
              <a:rPr lang="ru-RU" dirty="0">
                <a:solidFill>
                  <a:schemeClr val="tx2"/>
                </a:solidFill>
              </a:rPr>
              <a:t>групповая, подгрупповая.</a:t>
            </a:r>
          </a:p>
          <a:p>
            <a:pPr marL="45720" indent="0">
              <a:buNone/>
            </a:pPr>
            <a:r>
              <a:rPr lang="ru-RU" b="1" dirty="0"/>
              <a:t>Необходимое оборудование и материалы</a:t>
            </a:r>
            <a:r>
              <a:rPr lang="ru-RU" dirty="0"/>
              <a:t>: </a:t>
            </a:r>
            <a:r>
              <a:rPr lang="ru-RU" dirty="0">
                <a:solidFill>
                  <a:schemeClr val="tx2"/>
                </a:solidFill>
              </a:rPr>
              <a:t>компьютер, проектор, исторические семейные материалы (фотоальбомы, сохранившиеся письма, награды), книги о ВОВ, иллюстрационный материал, аудиозаписи, цветная и белая бумага, карандаши, атрибуты для сюжетно – ролевых игр на военную тематику.</a:t>
            </a:r>
          </a:p>
          <a:p>
            <a:pPr marL="45720" indent="0">
              <a:buNone/>
            </a:pPr>
            <a:r>
              <a:rPr lang="ru-RU" b="1" dirty="0"/>
              <a:t>Методы:</a:t>
            </a: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беседы, опросы, чтение художественной литературы, заучивание стихов, рассматривание семейных реликвий, музыкальные занятия, художественное творчество, работа с родителями, сюжетно – ролевые и спортивные игры.</a:t>
            </a:r>
          </a:p>
          <a:p>
            <a:pPr marL="4572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2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79208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«Спасибо Вам за то,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что мы войны не знаем»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315200" cy="5267719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/>
              <a:t>Предполагаемый результат: </a:t>
            </a:r>
            <a:endParaRPr lang="ru-RU" sz="2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Создание </a:t>
            </a:r>
            <a:r>
              <a:rPr lang="ru-RU" dirty="0">
                <a:solidFill>
                  <a:schemeClr val="tx2"/>
                </a:solidFill>
              </a:rPr>
              <a:t>альбома «Победа была за нами», состоящий из страниц созданных детьми и </a:t>
            </a:r>
            <a:r>
              <a:rPr lang="ru-RU" dirty="0" smtClean="0">
                <a:solidFill>
                  <a:schemeClr val="tx2"/>
                </a:solidFill>
              </a:rPr>
              <a:t>родителями;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оформление </a:t>
            </a:r>
            <a:r>
              <a:rPr lang="ru-RU" dirty="0">
                <a:solidFill>
                  <a:schemeClr val="tx2"/>
                </a:solidFill>
              </a:rPr>
              <a:t>выставки детских рисунков «Война глазами детей</a:t>
            </a:r>
            <a:r>
              <a:rPr lang="ru-RU" dirty="0" smtClean="0">
                <a:solidFill>
                  <a:schemeClr val="tx2"/>
                </a:solidFill>
              </a:rPr>
              <a:t>»;</a:t>
            </a:r>
            <a:endParaRPr lang="ru-RU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пополнение </a:t>
            </a:r>
            <a:r>
              <a:rPr lang="ru-RU" dirty="0">
                <a:solidFill>
                  <a:schemeClr val="tx2"/>
                </a:solidFill>
              </a:rPr>
              <a:t>знаний о сопричастности своей семьи к победе над фашизмом.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149080"/>
            <a:ext cx="3809524" cy="23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69" y="908720"/>
            <a:ext cx="7488833" cy="5301208"/>
          </a:xfrm>
        </p:spPr>
      </p:pic>
      <p:sp>
        <p:nvSpPr>
          <p:cNvPr id="5" name="TextBox 4"/>
          <p:cNvSpPr txBox="1"/>
          <p:nvPr/>
        </p:nvSpPr>
        <p:spPr>
          <a:xfrm>
            <a:off x="2915816" y="6277962"/>
            <a:ext cx="292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«Медицинская служба»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75263"/>
            <a:ext cx="376840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Иллюстрации к беседам: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992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200800" cy="4968552"/>
          </a:xfrm>
        </p:spPr>
      </p:pic>
      <p:sp>
        <p:nvSpPr>
          <p:cNvPr id="4" name="TextBox 3"/>
          <p:cNvSpPr txBox="1"/>
          <p:nvPr/>
        </p:nvSpPr>
        <p:spPr>
          <a:xfrm>
            <a:off x="2627784" y="175263"/>
            <a:ext cx="376840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Иллюстрации к беседам: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29789" y="6141208"/>
            <a:ext cx="176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dirty="0" smtClean="0"/>
              <a:t>Партизаны»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918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24744"/>
            <a:ext cx="7272808" cy="4968552"/>
          </a:xfrm>
        </p:spPr>
      </p:pic>
      <p:sp>
        <p:nvSpPr>
          <p:cNvPr id="4" name="TextBox 3"/>
          <p:cNvSpPr txBox="1"/>
          <p:nvPr/>
        </p:nvSpPr>
        <p:spPr>
          <a:xfrm>
            <a:off x="2627784" y="175263"/>
            <a:ext cx="376840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Иллюстрации к беседам: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6208032"/>
            <a:ext cx="253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«На передовой»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235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7"/>
            <a:ext cx="7920880" cy="5040560"/>
          </a:xfrm>
        </p:spPr>
      </p:pic>
      <p:sp>
        <p:nvSpPr>
          <p:cNvPr id="4" name="TextBox 3"/>
          <p:cNvSpPr txBox="1"/>
          <p:nvPr/>
        </p:nvSpPr>
        <p:spPr>
          <a:xfrm>
            <a:off x="2627784" y="175263"/>
            <a:ext cx="376840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Иллюстрации к беседам: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6309319"/>
            <a:ext cx="2744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«Подвиги в тылу»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162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416824" cy="5472608"/>
          </a:xfrm>
        </p:spPr>
      </p:pic>
      <p:sp>
        <p:nvSpPr>
          <p:cNvPr id="4" name="TextBox 3"/>
          <p:cNvSpPr txBox="1"/>
          <p:nvPr/>
        </p:nvSpPr>
        <p:spPr>
          <a:xfrm>
            <a:off x="2627784" y="175263"/>
            <a:ext cx="376840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Иллюстрации к беседам: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359771"/>
            <a:ext cx="3043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«Ордена и медали»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7696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144</TotalTime>
  <Words>480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Перспектива</vt:lpstr>
      <vt:lpstr>Презентация PowerPoint</vt:lpstr>
      <vt:lpstr>«Спасибо Вам за то,  что мы войны не знаем» </vt:lpstr>
      <vt:lpstr>«Спасибо Вам за то,  что мы войны не знаем»</vt:lpstr>
      <vt:lpstr>«Спасибо Вам за то,  что мы войны не знаем»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Тренинг – игра «Ранение»</vt:lpstr>
      <vt:lpstr>Презентация PowerPoint</vt:lpstr>
      <vt:lpstr>Выставка детских рисунков «Война глазами детей»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 и Таня</dc:creator>
  <cp:lastModifiedBy>Аслан и Таня</cp:lastModifiedBy>
  <cp:revision>14</cp:revision>
  <dcterms:created xsi:type="dcterms:W3CDTF">2015-04-15T16:56:55Z</dcterms:created>
  <dcterms:modified xsi:type="dcterms:W3CDTF">2015-10-26T18:11:41Z</dcterms:modified>
</cp:coreProperties>
</file>