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D37AF-3BD7-435A-9F29-2CEA22B2152B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A110-C0B6-4A72-AF5A-522C784C81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2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A110-C0B6-4A72-AF5A-522C784C81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17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развивающей среды в соответствии с образовательными </a:t>
            </a:r>
            <a:r>
              <a:rPr lang="ru-RU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областями согласно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ru-RU" dirty="0" err="1" smtClean="0"/>
              <a:t>Граудыньш</a:t>
            </a:r>
            <a:r>
              <a:rPr lang="ru-RU" smtClean="0"/>
              <a:t> Дарья.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26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группе детского сада должна быть создана оптимально насыщенная многофункциональная среда:</a:t>
            </a:r>
            <a:r>
              <a:rPr lang="ru-RU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  <a:t/>
            </a:r>
            <a:br>
              <a:rPr lang="ru-RU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 игры и игрушки необходимо размещать так, чтобы воспитанники при необходимости могли легко взять необходимое и также легко убрать все на место после завершения игры.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Игрушки должны быть подобранны с учетом возраста, пола, интересов детей, иметь высокий художественный уровень.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организации пространства важно не перенасытить его предметами мебели.</a:t>
            </a:r>
            <a:endParaRPr lang="ru-RU" sz="2000" b="1" dirty="0">
              <a:solidFill>
                <a:srgbClr val="2E74B5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0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331236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kern="0" dirty="0">
                <a:solidFill>
                  <a:srgbClr val="7030A0"/>
                </a:solidFill>
                <a:latin typeface="Calibri Light"/>
                <a:ea typeface="Times New Roman"/>
                <a:cs typeface="Times New Roman"/>
              </a:rPr>
              <a:t> </a:t>
            </a:r>
            <a:r>
              <a:rPr lang="ru-RU" sz="28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Письмо Минобразования России от 17.05.1995 №61/19 – 12 «О </a:t>
            </a:r>
            <a:r>
              <a:rPr lang="ru-RU" sz="2800" b="1" kern="0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психолого</a:t>
            </a:r>
            <a:r>
              <a:rPr lang="ru-RU" sz="28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педагогических требованиях к играм и игрушкам в современных условиях», согласно которому наибольшую педагогическую ценность представляют игрушки, обладающие следующими качествами:</a:t>
            </a:r>
            <a:r>
              <a:rPr lang="ru-RU" sz="2800" b="1" kern="0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b="1" kern="0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76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Полифункциональность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  игрушки можно использовать в соответствии с замыслом ребенка, сюжетам игры в разных функциях. 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Возможность применения игрушки в совместной деятельности – игрушка должна быть пригодна к использованию группой детей (в том числе с участием взрослого как играющего партнера) и инициировать совместные действия – коллективные постройки, совместные игры и др.;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Дидактические качества – игрушки помогают обучать ребенка конструированию, дать представление о цвете, форме и пр.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Принадлежность к изделиям художественных промыслов – эти игрушки являются средством художественно – эстетического развития ребенка, приобщают его к миру искусства и знакомят с народным художественным творчеством.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79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337038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Также указаны характеристики игрушек, которые могут оказывать отрицательное влияние и поэтому не представляют педагогической ценности. Это игрушки</a:t>
            </a:r>
            <a:b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17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Провоцируют ребенка на агрессивные действия;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Вызывают проявление жесткости по отношению к персонажам игры (людям и животным), роли которых выполняют играющие партнеры (сверстник и взрослый);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Вызывают проявление жесткости по отношению к персонажам игр, в качестве которых выступают сюжетные игрушки (куклы, мишки, зайчики и др.);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Провоцируют игровые сюжеты, связанные с безнравственностью и насилием;</a:t>
            </a:r>
          </a:p>
          <a:p>
            <a:pPr lvl="0">
              <a:lnSpc>
                <a:spcPct val="107000"/>
              </a:lnSpc>
              <a:spcBef>
                <a:spcPts val="200"/>
              </a:spcBef>
              <a:buFont typeface="Symbol"/>
              <a:buChar char=""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Вызывают нездоровый интерес к сексуальным проблемам, выходящим за компетенцию детского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10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развивающей среды в соответствии с образовательными областями.</a:t>
            </a:r>
            <a:r>
              <a:rPr lang="ru-RU" sz="2800" b="1" kern="0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800" b="1" kern="0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16824" cy="439248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74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Согласно ФГОС дошкольного образования содержание образовательной программы должно обеспечивать развитие личности, мотивации и способностей детей в различных видах деятельности и обхватывать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 – коммуникативное;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Познавательное;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Речевое;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Художественно – эстетическое;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9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Физическое</a:t>
            </a:r>
            <a:r>
              <a:rPr lang="ru-RU" sz="9600" b="1" dirty="0">
                <a:solidFill>
                  <a:schemeClr val="tx2"/>
                </a:solidFill>
                <a:latin typeface="Calibri Light"/>
                <a:ea typeface="Times New Roman"/>
                <a:cs typeface="Times New Roman"/>
              </a:rPr>
              <a:t>.</a:t>
            </a:r>
            <a:endParaRPr lang="ru-RU" sz="9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6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должна представлять собой совокупность предметов, игрушек, материалов, которые понятны и интересны детям, без которых невозможно осуществление специфических видов детской деятельности. Отсутствие педагогически целесообразного предметного наполнения обедняет содержание </a:t>
            </a:r>
            <a:r>
              <a:rPr lang="ru-RU" sz="2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образовательного процесса, сужает варианты развития игры и пр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Создаваемая среда должна удовлетворять потребности в образовательной и сюжетно – ролевой игре, в рамках которой обеспечиваются интенсивно интеллектуальное и личностное развитие, становление нравственных качеств и свойств личности. В такой среде дети выступают в качестве субъектов игровой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39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Создание соответствующей среды, ориентированной на развитие активности, самостоятельности, творчества, построенной в соответствии с индивидуальными потребностями, интересами дошкольников, возможностями для преобразований, в том числе совместной с педагогом деятельности, способствует реализации личностно ориентированного подхода. На его основе закладывается фундамент для равноправного общения, сотрудничества и партнерства педагога и воспитанников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endParaRPr lang="ru-RU" sz="2600" b="1" dirty="0">
              <a:solidFill>
                <a:schemeClr val="tx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развивающей среды подбирается таким образом, чтобы обеспечить возможность решения педагогических задач в рамках образовательных областей.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solidFill>
                  <a:schemeClr val="tx2"/>
                </a:solidFill>
                <a:ea typeface="Calibri"/>
                <a:cs typeface="Times New Roman"/>
              </a:rPr>
              <a:t> 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138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 – коммуникативное развитие:</a:t>
            </a:r>
            <a:r>
              <a:rPr lang="ru-RU" sz="3200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  <a:t/>
            </a:r>
            <a:br>
              <a:rPr lang="ru-RU" sz="3200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Направлено на усвоение норм и ценностей , принятых в обществе, включая моральные и нравственные ценности; развития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b="1" dirty="0" err="1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саморегуляции</a:t>
            </a:r>
            <a:r>
              <a:rPr lang="ru-RU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положительного отношения и чувства принадлежности к своей семье и к обществу детей и взрослых дошкольной образовательной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8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Познавательное </a:t>
            </a:r>
            <a: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развитие:</a:t>
            </a:r>
            <a:b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 форме, цвете, размере, материале, звучании, ритме, количестве, числе, части и целом, пространстве и времени, движении и покое, причинах и следствиях и др.), о малой родине и Отечестве, о планете Земля как общем доме людей, об особенностях ее природы, о многообразии стран и народов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47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Речевое развитие: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  <a:t> </a:t>
            </a: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Включает владение речью как средством общения и культуры; обогащение активного словаря; развитие связанной, грамматически правильной диалогической и монологической речи, речевого творчества,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литературы, формирование звуковой </a:t>
            </a:r>
            <a:r>
              <a:rPr lang="ru-RU" sz="2000" b="1" dirty="0" err="1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аналитико</a:t>
            </a: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синтетической активности как предпосылке обучения грамоте.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76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2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Художественно </a:t>
            </a:r>
            <a: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эстетическое развитие:</a:t>
            </a:r>
            <a:br>
              <a:rPr 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Предусматривает развитие предпосылок ценностно – смыслового восприятия и понимания произведений искусства ( 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персонами художественных произведений; реализацию самостоятельной творческой деятельности детей ( изобразительной, конструктивно – модельной, музыкальной и др.).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73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6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6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600" b="1" kern="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Физическое </a:t>
            </a:r>
            <a:r>
              <a:rPr lang="ru-RU" sz="3600" b="1" kern="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развитие:</a:t>
            </a:r>
            <a:r>
              <a:rPr lang="ru-RU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  <a:t/>
            </a:r>
            <a:br>
              <a:rPr lang="ru-RU" b="1" kern="0" dirty="0">
                <a:solidFill>
                  <a:srgbClr val="2E74B5"/>
                </a:solidFill>
                <a:latin typeface="Calibri Light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Включает приобретение опыта в следующих видах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</a:t>
            </a:r>
            <a:r>
              <a:rPr lang="ru-RU" sz="2000" b="1" dirty="0" err="1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опорно</a:t>
            </a:r>
            <a:r>
              <a:rPr lang="ru-RU" sz="2000" b="1" dirty="0">
                <a:solidFill>
                  <a:srgbClr val="2E74B5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двигательной системы организма, развитию равновесия, координации движения, крупной и мелкой моторики обеих рук, формирование начальных представлений о некоторых видах спорта, овладение подвижными играми с правилами; становление ценностей здорового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358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941</Words>
  <Application>Microsoft Office PowerPoint</Application>
  <PresentationFormat>Экран (4:3)</PresentationFormat>
  <Paragraphs>44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Наполнение развивающей среды в соответствии с образовательными областями согласно ФГОС</vt:lpstr>
      <vt:lpstr>Наполнение развивающей среды в соответствии с образовательными областями. </vt:lpstr>
      <vt:lpstr>Презентация PowerPoint</vt:lpstr>
      <vt:lpstr>Презентация PowerPoint</vt:lpstr>
      <vt:lpstr> Социально – коммуникативное развитие: </vt:lpstr>
      <vt:lpstr> Познавательное развитие: </vt:lpstr>
      <vt:lpstr> Речевое развитие:</vt:lpstr>
      <vt:lpstr> Художественно – эстетическое развитие: </vt:lpstr>
      <vt:lpstr> Физическое развитие: </vt:lpstr>
      <vt:lpstr>В группе детского сада должна быть создана оптимально насыщенная многофункциональная среда: </vt:lpstr>
      <vt:lpstr> Письмо Минобразования России от 17.05.1995 №61/19 – 12 «О психолого – педагогических требованиях к играм и игрушкам в современных условиях», согласно которому наибольшую педагогическую ценность представляют игрушки, обладающие следующими качествами: </vt:lpstr>
      <vt:lpstr>Презентация PowerPoint</vt:lpstr>
      <vt:lpstr>Также указаны характеристики игрушек, которые могут оказывать отрицательное влияние и поэтому не представляют педагогической ценности. Это игрушки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Наполнение развивающей среды в соответствии с образовательными областями.</dc:title>
  <dc:creator>Елена</dc:creator>
  <cp:lastModifiedBy>Дарья</cp:lastModifiedBy>
  <cp:revision>8</cp:revision>
  <dcterms:created xsi:type="dcterms:W3CDTF">2014-10-03T05:34:20Z</dcterms:created>
  <dcterms:modified xsi:type="dcterms:W3CDTF">2015-10-26T13:52:26Z</dcterms:modified>
</cp:coreProperties>
</file>