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Оформляшки\5e226a3bbf9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" t="46841" r="51527"/>
          <a:stretch>
            <a:fillRect/>
          </a:stretch>
        </p:blipFill>
        <p:spPr bwMode="auto">
          <a:xfrm>
            <a:off x="357188" y="0"/>
            <a:ext cx="8532812" cy="6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642F-8F18-4B7D-A641-C4EA35442EF4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B590-1FDA-4321-9325-43FE9676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9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images.yandex.ru/?lr=10839&amp;source=wiz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vsemzagadki.narod.ru/zagadki/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img-fotki.yandex.ru/get/5606/cadi-1986.529/0_8065a_3a8143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6253">
            <a:off x="-114300" y="225425"/>
            <a:ext cx="14239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297438"/>
            <a:ext cx="5142252" cy="48133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9999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Интерактивный кроссворд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1946" y="2132856"/>
            <a:ext cx="706983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Спортивный инвентарь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771800" y="3445889"/>
            <a:ext cx="5422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400" dirty="0"/>
              <a:t>Подготовила:</a:t>
            </a:r>
          </a:p>
          <a:p>
            <a:pPr algn="r" eaLnBrk="1" hangingPunct="1"/>
            <a:r>
              <a:rPr lang="ru-RU" sz="1400" dirty="0"/>
              <a:t>инструктор по физической культуре</a:t>
            </a:r>
          </a:p>
          <a:p>
            <a:pPr algn="r" eaLnBrk="1" hangingPunct="1"/>
            <a:r>
              <a:rPr lang="ru-RU" sz="1400" dirty="0"/>
              <a:t>Глущенко С.А.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051050" y="5291138"/>
            <a:ext cx="5629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/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sz="1200"/>
              <a:t>центр развития ребенка – детский сад № 105 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748464" y="6348228"/>
            <a:ext cx="291150" cy="3269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3608" y="1124744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 по работе с кроссвордом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962192" y="1609975"/>
            <a:ext cx="612068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Кроссворд  состоит из шести вопросов – загадок.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того, чтобы появился вопрос-загадка, нужно кликнуть на восьмиугольник с цифрой.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Порядок выбора вопроса любой.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отвечают на вопрос.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проверки ответа нужно еще раз нажать на  этот же восьмиугольник с цифрой, появится ответ.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 исчезнет и появится картинка - ответ.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Кнопка выхода: стрелка в нижнем правом углу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748464" y="6348228"/>
            <a:ext cx="291150" cy="3269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748464" y="6348228"/>
            <a:ext cx="291150" cy="32694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C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90911"/>
              </p:ext>
            </p:extLst>
          </p:nvPr>
        </p:nvGraphicFramePr>
        <p:xfrm>
          <a:off x="2195746" y="980728"/>
          <a:ext cx="5400590" cy="407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30"/>
                <a:gridCol w="448656"/>
                <a:gridCol w="382204"/>
                <a:gridCol w="415430"/>
                <a:gridCol w="426512"/>
                <a:gridCol w="404348"/>
                <a:gridCol w="415430"/>
                <a:gridCol w="415430"/>
                <a:gridCol w="415430"/>
                <a:gridCol w="415430"/>
                <a:gridCol w="415430"/>
                <a:gridCol w="396337"/>
                <a:gridCol w="434523"/>
              </a:tblGrid>
              <a:tr h="404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382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04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491920" y="2195572"/>
            <a:ext cx="2448232" cy="378664"/>
            <a:chOff x="3491920" y="2195572"/>
            <a:chExt cx="2448232" cy="378664"/>
          </a:xfrm>
        </p:grpSpPr>
        <p:sp>
          <p:nvSpPr>
            <p:cNvPr id="3" name="TextBox 2"/>
            <p:cNvSpPr txBox="1"/>
            <p:nvPr/>
          </p:nvSpPr>
          <p:spPr>
            <a:xfrm>
              <a:off x="3491920" y="220490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23968" y="220490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5976" y="220490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16056" y="220490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Ь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49038" y="220490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0152" y="219557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7-конечная звезда 3"/>
          <p:cNvSpPr/>
          <p:nvPr/>
        </p:nvSpPr>
        <p:spPr>
          <a:xfrm>
            <a:off x="2837709" y="2142188"/>
            <a:ext cx="432048" cy="432048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195736" y="2991009"/>
            <a:ext cx="2049597" cy="378927"/>
            <a:chOff x="2195736" y="2991009"/>
            <a:chExt cx="2049597" cy="378927"/>
          </a:xfrm>
        </p:grpSpPr>
        <p:sp>
          <p:nvSpPr>
            <p:cNvPr id="11" name="TextBox 10"/>
            <p:cNvSpPr txBox="1"/>
            <p:nvPr/>
          </p:nvSpPr>
          <p:spPr>
            <a:xfrm>
              <a:off x="2195736" y="299695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7709" y="299695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89757" y="299695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49757" y="300060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5333" y="2991009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7-конечная звезда 16"/>
          <p:cNvSpPr/>
          <p:nvPr/>
        </p:nvSpPr>
        <p:spPr>
          <a:xfrm>
            <a:off x="1700310" y="2996952"/>
            <a:ext cx="432048" cy="432048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4644008" y="2969292"/>
            <a:ext cx="432048" cy="432048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3851920" y="404664"/>
            <a:ext cx="432048" cy="432048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7-конечная звезда 19"/>
          <p:cNvSpPr/>
          <p:nvPr/>
        </p:nvSpPr>
        <p:spPr>
          <a:xfrm>
            <a:off x="4211960" y="4581128"/>
            <a:ext cx="432048" cy="432048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5076990" y="1196752"/>
            <a:ext cx="432048" cy="432048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149038" y="2994780"/>
            <a:ext cx="2375210" cy="378854"/>
            <a:chOff x="5149038" y="2994780"/>
            <a:chExt cx="2375210" cy="378854"/>
          </a:xfrm>
        </p:grpSpPr>
        <p:sp>
          <p:nvSpPr>
            <p:cNvPr id="22" name="TextBox 21"/>
            <p:cNvSpPr txBox="1"/>
            <p:nvPr/>
          </p:nvSpPr>
          <p:spPr>
            <a:xfrm>
              <a:off x="5149038" y="3000650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7211" y="2994780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1086" y="300430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Ю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01086" y="300430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Ш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04248" y="300430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48" y="2996952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715976" y="4612486"/>
            <a:ext cx="2880360" cy="409982"/>
            <a:chOff x="4715976" y="4612486"/>
            <a:chExt cx="2880360" cy="409982"/>
          </a:xfrm>
        </p:grpSpPr>
        <p:sp>
          <p:nvSpPr>
            <p:cNvPr id="29" name="TextBox 28"/>
            <p:cNvSpPr txBox="1"/>
            <p:nvPr/>
          </p:nvSpPr>
          <p:spPr>
            <a:xfrm>
              <a:off x="4715976" y="4621721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48104" y="461248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08144" y="464384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2200" y="464384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72240" y="464384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04288" y="4643844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6336" y="465313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7-конечная звезда 38"/>
          <p:cNvSpPr/>
          <p:nvPr/>
        </p:nvSpPr>
        <p:spPr>
          <a:xfrm>
            <a:off x="5567211" y="404664"/>
            <a:ext cx="432048" cy="432048"/>
          </a:xfrm>
          <a:prstGeom prst="star7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885333" y="1012086"/>
            <a:ext cx="398635" cy="3569042"/>
            <a:chOff x="3885333" y="1012086"/>
            <a:chExt cx="398635" cy="3569042"/>
          </a:xfrm>
        </p:grpSpPr>
        <p:sp>
          <p:nvSpPr>
            <p:cNvPr id="40" name="TextBox 39"/>
            <p:cNvSpPr txBox="1"/>
            <p:nvPr/>
          </p:nvSpPr>
          <p:spPr>
            <a:xfrm>
              <a:off x="3909202" y="101208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98370" y="1381418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87944" y="179497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3968" y="2599960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85333" y="3424085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98370" y="3793417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09202" y="4211796"/>
              <a:ext cx="3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141722" y="1772816"/>
            <a:ext cx="372724" cy="2808312"/>
            <a:chOff x="5141722" y="1772816"/>
            <a:chExt cx="372724" cy="2808312"/>
          </a:xfrm>
        </p:grpSpPr>
        <p:sp>
          <p:nvSpPr>
            <p:cNvPr id="51" name="TextBox 50"/>
            <p:cNvSpPr txBox="1"/>
            <p:nvPr/>
          </p:nvSpPr>
          <p:spPr>
            <a:xfrm>
              <a:off x="5148064" y="3433866"/>
              <a:ext cx="36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5141722" y="1772816"/>
              <a:ext cx="372724" cy="2808312"/>
              <a:chOff x="5141722" y="1772816"/>
              <a:chExt cx="372724" cy="280831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148064" y="1772816"/>
                <a:ext cx="366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b="1" dirty="0" smtClean="0">
                    <a:ln w="50800"/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b="1" dirty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141722" y="2574236"/>
                <a:ext cx="366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b="1" dirty="0" smtClean="0">
                    <a:ln w="50800"/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b="1" dirty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148064" y="3803198"/>
                <a:ext cx="366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b="1" dirty="0" smtClean="0">
                    <a:ln w="50800"/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Л</a:t>
                </a:r>
                <a:endParaRPr lang="ru-RU" b="1" dirty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48064" y="4211796"/>
                <a:ext cx="366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b="1" dirty="0" smtClean="0">
                    <a:ln w="50800"/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lang="ru-RU" b="1" dirty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5567211" y="1012086"/>
            <a:ext cx="372941" cy="1152222"/>
            <a:chOff x="5567211" y="1012086"/>
            <a:chExt cx="372941" cy="1152222"/>
          </a:xfrm>
        </p:grpSpPr>
        <p:sp>
          <p:nvSpPr>
            <p:cNvPr id="58" name="TextBox 57"/>
            <p:cNvSpPr txBox="1"/>
            <p:nvPr/>
          </p:nvSpPr>
          <p:spPr>
            <a:xfrm>
              <a:off x="5567211" y="1012086"/>
              <a:ext cx="36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67211" y="1403484"/>
              <a:ext cx="36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73770" y="1794976"/>
              <a:ext cx="366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b="1" dirty="0" smtClean="0">
                  <a:ln w="50800"/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endPara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Овальная выноска 63"/>
          <p:cNvSpPr/>
          <p:nvPr/>
        </p:nvSpPr>
        <p:spPr>
          <a:xfrm>
            <a:off x="2627784" y="5013176"/>
            <a:ext cx="5364616" cy="864096"/>
          </a:xfrm>
          <a:prstGeom prst="wedgeEllipseCallout">
            <a:avLst>
              <a:gd name="adj1" fmla="val -63996"/>
              <a:gd name="adj2" fmla="val -139471"/>
            </a:avLst>
          </a:prstGeom>
          <a:ln w="57150">
            <a:solidFill>
              <a:srgbClr val="FF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Ой, насыпало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снежка! Вывожу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коня-дружка.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веревочку-узду через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двор коня веду,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горки вниз на нем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лечу, 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назад его тащу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8604" r="60732" b="62982"/>
          <a:stretch/>
        </p:blipFill>
        <p:spPr>
          <a:xfrm>
            <a:off x="2173583" y="2953280"/>
            <a:ext cx="1465837" cy="1541098"/>
          </a:xfrm>
          <a:prstGeom prst="ellipse">
            <a:avLst/>
          </a:prstGeom>
        </p:spPr>
      </p:pic>
      <p:sp>
        <p:nvSpPr>
          <p:cNvPr id="66" name="Овальная выноска 65"/>
          <p:cNvSpPr/>
          <p:nvPr/>
        </p:nvSpPr>
        <p:spPr>
          <a:xfrm>
            <a:off x="2657709" y="5013176"/>
            <a:ext cx="5364616" cy="864096"/>
          </a:xfrm>
          <a:prstGeom prst="wedgeEllipseCallout">
            <a:avLst>
              <a:gd name="adj1" fmla="val -63996"/>
              <a:gd name="adj2" fmla="val -139471"/>
            </a:avLst>
          </a:prstGeom>
          <a:ln w="57150">
            <a:solidFill>
              <a:srgbClr val="FF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Есть, ребята, у </a:t>
            </a:r>
            <a:r>
              <a:rPr lang="ru-RU" sz="1400" dirty="0" smtClean="0"/>
              <a:t>меня два </a:t>
            </a:r>
            <a:r>
              <a:rPr lang="ru-RU" sz="1400" dirty="0"/>
              <a:t>серебряных коня.</a:t>
            </a:r>
            <a:br>
              <a:rPr lang="ru-RU" sz="1400" dirty="0"/>
            </a:br>
            <a:r>
              <a:rPr lang="ru-RU" sz="1400" dirty="0"/>
              <a:t>Езжу сразу на </a:t>
            </a:r>
            <a:r>
              <a:rPr lang="ru-RU" sz="1400" dirty="0" smtClean="0"/>
              <a:t>обоих... Что </a:t>
            </a:r>
            <a:r>
              <a:rPr lang="ru-RU" sz="1400" dirty="0"/>
              <a:t>за кони у </a:t>
            </a:r>
            <a:r>
              <a:rPr lang="ru-RU" sz="1400" dirty="0" smtClean="0"/>
              <a:t>меня?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48382" r="37742" b="4512"/>
          <a:stretch/>
        </p:blipFill>
        <p:spPr>
          <a:xfrm flipH="1">
            <a:off x="1823070" y="1772816"/>
            <a:ext cx="1014211" cy="1134751"/>
          </a:xfrm>
          <a:prstGeom prst="ellipse">
            <a:avLst/>
          </a:prstGeom>
        </p:spPr>
      </p:pic>
      <p:sp>
        <p:nvSpPr>
          <p:cNvPr id="68" name="Овальная выноска 67"/>
          <p:cNvSpPr/>
          <p:nvPr/>
        </p:nvSpPr>
        <p:spPr>
          <a:xfrm>
            <a:off x="2642605" y="4991053"/>
            <a:ext cx="5364616" cy="864096"/>
          </a:xfrm>
          <a:prstGeom prst="wedgeEllipseCallout">
            <a:avLst>
              <a:gd name="adj1" fmla="val -63996"/>
              <a:gd name="adj2" fmla="val -139471"/>
            </a:avLst>
          </a:prstGeom>
          <a:ln w="57150">
            <a:solidFill>
              <a:srgbClr val="FF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Палка в виде </a:t>
            </a:r>
            <a:r>
              <a:rPr lang="ru-RU" sz="1400" dirty="0" smtClean="0"/>
              <a:t>запятой гонит </a:t>
            </a:r>
            <a:r>
              <a:rPr lang="ru-RU" sz="1400" dirty="0"/>
              <a:t>мяч перед собой.</a:t>
            </a:r>
            <a:br>
              <a:rPr lang="ru-RU" sz="1400" dirty="0"/>
            </a:br>
            <a:r>
              <a:rPr lang="ru-RU" sz="1400" dirty="0"/>
              <a:t>Ударяй и </a:t>
            </a:r>
            <a:r>
              <a:rPr lang="ru-RU" sz="1400" dirty="0" smtClean="0"/>
              <a:t>бросай, и в ворота попадай!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9460" y="3086689"/>
            <a:ext cx="876608" cy="1527379"/>
          </a:xfrm>
          <a:prstGeom prst="rect">
            <a:avLst/>
          </a:prstGeom>
        </p:spPr>
      </p:pic>
      <p:sp>
        <p:nvSpPr>
          <p:cNvPr id="71" name="Овальная выноска 70"/>
          <p:cNvSpPr/>
          <p:nvPr/>
        </p:nvSpPr>
        <p:spPr>
          <a:xfrm>
            <a:off x="2627784" y="5013176"/>
            <a:ext cx="5364616" cy="864096"/>
          </a:xfrm>
          <a:prstGeom prst="wedgeEllipseCallout">
            <a:avLst>
              <a:gd name="adj1" fmla="val -63996"/>
              <a:gd name="adj2" fmla="val -139471"/>
            </a:avLst>
          </a:prstGeom>
          <a:ln w="57150">
            <a:solidFill>
              <a:srgbClr val="FF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Как тебе стать силачом?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Ежедневно, встав с постели нужно поднимать…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5807862" y="3903238"/>
            <a:ext cx="802494" cy="629693"/>
            <a:chOff x="5807862" y="3903238"/>
            <a:chExt cx="802494" cy="62969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19F9F9"/>
                </a:clrFrom>
                <a:clrTo>
                  <a:srgbClr val="1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862" y="3903238"/>
              <a:ext cx="493224" cy="493224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085" y="4043660"/>
              <a:ext cx="489271" cy="489271"/>
            </a:xfrm>
            <a:prstGeom prst="rect">
              <a:avLst/>
            </a:prstGeom>
          </p:spPr>
        </p:pic>
      </p:grpSp>
      <p:sp>
        <p:nvSpPr>
          <p:cNvPr id="75" name="Овальная выноска 74"/>
          <p:cNvSpPr/>
          <p:nvPr/>
        </p:nvSpPr>
        <p:spPr>
          <a:xfrm>
            <a:off x="2627784" y="5013176"/>
            <a:ext cx="5364616" cy="864096"/>
          </a:xfrm>
          <a:prstGeom prst="wedgeEllipseCallout">
            <a:avLst>
              <a:gd name="adj1" fmla="val -63996"/>
              <a:gd name="adj2" fmla="val -139471"/>
            </a:avLst>
          </a:prstGeom>
          <a:ln w="57150">
            <a:solidFill>
              <a:srgbClr val="FF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Есть педали, руль и спицы,</a:t>
            </a:r>
          </a:p>
          <a:p>
            <a:pPr algn="ctr"/>
            <a:r>
              <a:rPr lang="ru-RU" sz="1400" dirty="0"/>
              <a:t> Он летит вперёд, как птица.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50" y="1012086"/>
            <a:ext cx="983507" cy="826929"/>
          </a:xfrm>
          <a:prstGeom prst="rect">
            <a:avLst/>
          </a:prstGeom>
        </p:spPr>
      </p:pic>
      <p:sp>
        <p:nvSpPr>
          <p:cNvPr id="77" name="Овальная выноска 76"/>
          <p:cNvSpPr/>
          <p:nvPr/>
        </p:nvSpPr>
        <p:spPr>
          <a:xfrm>
            <a:off x="2627784" y="5013176"/>
            <a:ext cx="5364616" cy="864096"/>
          </a:xfrm>
          <a:prstGeom prst="wedgeEllipseCallout">
            <a:avLst>
              <a:gd name="adj1" fmla="val -63996"/>
              <a:gd name="adj2" fmla="val -139471"/>
            </a:avLst>
          </a:prstGeom>
          <a:ln w="57150">
            <a:solidFill>
              <a:srgbClr val="FF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Когда весна берёт </a:t>
            </a:r>
            <a:r>
              <a:rPr lang="ru-RU" sz="1400" dirty="0" smtClean="0"/>
              <a:t>свое и </a:t>
            </a:r>
            <a:r>
              <a:rPr lang="ru-RU" sz="1400" dirty="0"/>
              <a:t>ручейки бегут, звеня,</a:t>
            </a:r>
          </a:p>
          <a:p>
            <a:r>
              <a:rPr lang="ru-RU" sz="1400" dirty="0"/>
              <a:t>  Прыгаю через </a:t>
            </a:r>
            <a:r>
              <a:rPr lang="ru-RU" sz="1400" dirty="0" smtClean="0"/>
              <a:t>неё,  а </a:t>
            </a:r>
            <a:r>
              <a:rPr lang="ru-RU" sz="1400" dirty="0"/>
              <a:t>она – через меня.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72" y="985354"/>
            <a:ext cx="763750" cy="1161460"/>
          </a:xfrm>
          <a:prstGeom prst="rect">
            <a:avLst/>
          </a:prstGeom>
        </p:spPr>
      </p:pic>
      <p:sp>
        <p:nvSpPr>
          <p:cNvPr id="79" name="Овальная выноска 78"/>
          <p:cNvSpPr/>
          <p:nvPr/>
        </p:nvSpPr>
        <p:spPr>
          <a:xfrm>
            <a:off x="2627784" y="5013176"/>
            <a:ext cx="5364616" cy="864096"/>
          </a:xfrm>
          <a:prstGeom prst="wedgeEllipseCallout">
            <a:avLst>
              <a:gd name="adj1" fmla="val -63996"/>
              <a:gd name="adj2" fmla="val -139471"/>
            </a:avLst>
          </a:prstGeom>
          <a:ln w="57150">
            <a:solidFill>
              <a:srgbClr val="FF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Очень быстрых два </a:t>
            </a:r>
            <a:r>
              <a:rPr lang="ru-RU" sz="1400" dirty="0" smtClean="0"/>
              <a:t>коня по </a:t>
            </a:r>
            <a:r>
              <a:rPr lang="ru-RU" sz="1400" dirty="0"/>
              <a:t>снегам несут </a:t>
            </a:r>
            <a:r>
              <a:rPr lang="ru-RU" sz="1400" dirty="0" smtClean="0"/>
              <a:t>меня-  Через </a:t>
            </a:r>
            <a:r>
              <a:rPr lang="ru-RU" sz="1400" dirty="0"/>
              <a:t>луг к </a:t>
            </a:r>
            <a:r>
              <a:rPr lang="ru-RU" sz="1400" dirty="0" smtClean="0"/>
              <a:t>березке  тянут </a:t>
            </a:r>
            <a:r>
              <a:rPr lang="ru-RU" sz="1400" dirty="0"/>
              <a:t>две полоски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9" t="30455" b="8451"/>
          <a:stretch/>
        </p:blipFill>
        <p:spPr>
          <a:xfrm>
            <a:off x="6422404" y="1588149"/>
            <a:ext cx="921844" cy="10150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02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1" grpId="0" animBg="1"/>
      <p:bldP spid="71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/>
        </p:nvSpPr>
        <p:spPr bwMode="auto">
          <a:xfrm>
            <a:off x="1835696" y="1772816"/>
            <a:ext cx="6120680" cy="327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images.yandex.ru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› картинки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для детей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http://pedsovet.su/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 шаблон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http://vsemzagadki.narod.ru/zagadki/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8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.html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загадки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3024" y="836712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400" smtClean="0"/>
              <a:t>Источники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754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237</Words>
  <Application>Microsoft Office PowerPoint</Application>
  <PresentationFormat>Экран (4:3)</PresentationFormat>
  <Paragraphs>75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Света</cp:lastModifiedBy>
  <cp:revision>16</cp:revision>
  <dcterms:modified xsi:type="dcterms:W3CDTF">2015-10-26T18:30:28Z</dcterms:modified>
</cp:coreProperties>
</file>