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87000">
              <a:srgbClr val="FFC000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FD6DF5-9057-4810-9984-88700B732CEE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DE892B-9186-4A63-A843-D57AA1A2777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851648" cy="2880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«Арский детский сад  №2»</a:t>
            </a:r>
            <a:endParaRPr lang="ru-RU" sz="16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44824"/>
            <a:ext cx="7920880" cy="31363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Творческо – исследовательский проект» 2 младшей группы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«Овощи»</a:t>
            </a:r>
          </a:p>
        </p:txBody>
      </p:sp>
    </p:spTree>
    <p:extLst>
      <p:ext uri="{BB962C8B-B14F-4D97-AF65-F5344CB8AC3E}">
        <p14:creationId xmlns:p14="http://schemas.microsoft.com/office/powerpoint/2010/main" val="142338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«Помидоры в банке»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1695"/>
            <a:ext cx="4294443" cy="4389437"/>
          </a:xfrm>
        </p:spPr>
      </p:pic>
      <p:pic>
        <p:nvPicPr>
          <p:cNvPr id="2050" name="Picture 2" descr="G:\фото\Фото0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5967"/>
            <a:ext cx="438964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2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Лепка из соленого теста         «Угостим зайку морковкой»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79566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 «Овощи», «Лото».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72808" cy="4749477"/>
          </a:xfrm>
        </p:spPr>
      </p:pic>
    </p:spTree>
    <p:extLst>
      <p:ext uri="{BB962C8B-B14F-4D97-AF65-F5344CB8AC3E}">
        <p14:creationId xmlns:p14="http://schemas.microsoft.com/office/powerpoint/2010/main" val="372828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Драматизация сказки «Репка»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35163"/>
            <a:ext cx="7560839" cy="4389437"/>
          </a:xfrm>
        </p:spPr>
      </p:pic>
    </p:spTree>
    <p:extLst>
      <p:ext uri="{BB962C8B-B14F-4D97-AF65-F5344CB8AC3E}">
        <p14:creationId xmlns:p14="http://schemas.microsoft.com/office/powerpoint/2010/main" val="314601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 ролевая игра «Овощной магазин»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696744" cy="4752527"/>
          </a:xfrm>
        </p:spPr>
      </p:pic>
    </p:spTree>
    <p:extLst>
      <p:ext uri="{BB962C8B-B14F-4D97-AF65-F5344CB8AC3E}">
        <p14:creationId xmlns:p14="http://schemas.microsoft.com/office/powerpoint/2010/main" val="272456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Развлечение « Чудо овощи»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24708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поделок «Все из овощей»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64474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Нетрадиционное родительское собрание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7"/>
            <a:ext cx="7128792" cy="4551784"/>
          </a:xfrm>
        </p:spPr>
      </p:pic>
    </p:spTree>
    <p:extLst>
      <p:ext uri="{BB962C8B-B14F-4D97-AF65-F5344CB8AC3E}">
        <p14:creationId xmlns:p14="http://schemas.microsoft.com/office/powerpoint/2010/main" val="239815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Вид проекта: </a:t>
            </a:r>
            <a:r>
              <a:rPr lang="ru-RU" dirty="0" err="1"/>
              <a:t>исследовательско</a:t>
            </a:r>
            <a:r>
              <a:rPr lang="ru-RU" dirty="0"/>
              <a:t>-творческий.</a:t>
            </a:r>
          </a:p>
          <a:p>
            <a:r>
              <a:rPr lang="ru-RU" dirty="0"/>
              <a:t>Возраст детей: 3 года.</a:t>
            </a:r>
          </a:p>
          <a:p>
            <a:r>
              <a:rPr lang="ru-RU" dirty="0"/>
              <a:t>Продолжительность: 1 месяц</a:t>
            </a:r>
          </a:p>
          <a:p>
            <a:r>
              <a:rPr lang="ru-RU" dirty="0"/>
              <a:t>Участники проекта:  дети, воспитатели , родители.</a:t>
            </a:r>
          </a:p>
          <a:p>
            <a:r>
              <a:rPr lang="ru-RU" dirty="0"/>
              <a:t>Цель: расширить  и обобщить знания  детей об овощах – через разные виды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14059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Задачи:</a:t>
            </a:r>
          </a:p>
          <a:p>
            <a:r>
              <a:rPr lang="ru-RU" dirty="0"/>
              <a:t>Создать условия для формирования у детей познавательного интереса.</a:t>
            </a:r>
          </a:p>
          <a:p>
            <a:r>
              <a:rPr lang="ru-RU" dirty="0"/>
              <a:t>Учить детей различать овощи,  наиболее распространенные в данной местности, по цвету, форме и величине,</a:t>
            </a:r>
          </a:p>
          <a:p>
            <a:r>
              <a:rPr lang="ru-RU" dirty="0"/>
              <a:t>Побуждать детей участвовать в драматизации знакомых сказок.</a:t>
            </a:r>
          </a:p>
          <a:p>
            <a:r>
              <a:rPr lang="ru-RU" dirty="0"/>
              <a:t>Воспитывать у детей  желание участвовать в трудовой деятельности (посадке лука).</a:t>
            </a:r>
          </a:p>
          <a:p>
            <a:r>
              <a:rPr lang="ru-RU" dirty="0"/>
              <a:t>Развивать связную речь, обогащать словарь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48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704088"/>
            <a:ext cx="5410944" cy="5646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1. Подготовительный:</a:t>
            </a:r>
          </a:p>
          <a:p>
            <a:r>
              <a:rPr lang="ru-RU" dirty="0" smtClean="0"/>
              <a:t> </a:t>
            </a:r>
            <a:r>
              <a:rPr lang="ru-RU" dirty="0"/>
              <a:t>– постановка цели, </a:t>
            </a:r>
            <a:r>
              <a:rPr lang="ru-RU" dirty="0" smtClean="0"/>
              <a:t> </a:t>
            </a:r>
            <a:r>
              <a:rPr lang="ru-RU" dirty="0"/>
              <a:t>создание соответствующей развивающей </a:t>
            </a:r>
            <a:r>
              <a:rPr lang="ru-RU" dirty="0" smtClean="0"/>
              <a:t>среды; сбор </a:t>
            </a:r>
            <a:r>
              <a:rPr lang="ru-RU" dirty="0"/>
              <a:t>и накопление материала;</a:t>
            </a:r>
            <a:br>
              <a:rPr lang="ru-RU" dirty="0"/>
            </a:br>
            <a:r>
              <a:rPr lang="ru-RU" dirty="0"/>
              <a:t>информирование и ознакомление родителей с темой и планом проекта.</a:t>
            </a:r>
            <a:br>
              <a:rPr lang="ru-RU" dirty="0"/>
            </a:br>
            <a:r>
              <a:rPr lang="ru-RU" dirty="0" smtClean="0"/>
              <a:t>  2.Основной </a:t>
            </a:r>
            <a:r>
              <a:rPr lang="ru-RU" dirty="0"/>
              <a:t>– ч</a:t>
            </a:r>
            <a:r>
              <a:rPr lang="ru-RU" dirty="0" smtClean="0"/>
              <a:t>тение художественной литературы </a:t>
            </a:r>
            <a:r>
              <a:rPr lang="ru-RU" dirty="0"/>
              <a:t>дидактические игры, </a:t>
            </a:r>
            <a:r>
              <a:rPr lang="ru-RU" dirty="0" smtClean="0"/>
              <a:t>разучивание стихов, обыгрывание сказки «Репка», продуктивная деятельность ( рисование, аппликация, лепка), посадка лука, подвижные, сюжетно-ролевые, пальчиковые игры, организация </a:t>
            </a:r>
            <a:r>
              <a:rPr lang="ru-RU" dirty="0"/>
              <a:t>конкурса среди родителей.</a:t>
            </a:r>
          </a:p>
          <a:p>
            <a:r>
              <a:rPr lang="ru-RU" dirty="0"/>
              <a:t>  </a:t>
            </a:r>
            <a:r>
              <a:rPr lang="ru-RU" dirty="0" smtClean="0"/>
              <a:t> </a:t>
            </a:r>
            <a:r>
              <a:rPr lang="ru-RU" dirty="0"/>
              <a:t>3. </a:t>
            </a:r>
            <a:r>
              <a:rPr lang="ru-RU" dirty="0" smtClean="0"/>
              <a:t>Заключительный </a:t>
            </a:r>
            <a:r>
              <a:rPr lang="ru-RU" dirty="0"/>
              <a:t>– </a:t>
            </a:r>
            <a:r>
              <a:rPr lang="ru-RU" dirty="0" smtClean="0"/>
              <a:t>развлечение «Чудо - овощи»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5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педагогом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1. Пальчиковая гимнастика «Капуста»</a:t>
            </a:r>
          </a:p>
          <a:p>
            <a:r>
              <a:rPr lang="ru-RU" dirty="0"/>
              <a:t>2. </a:t>
            </a:r>
            <a:r>
              <a:rPr lang="ru-RU" dirty="0" smtClean="0"/>
              <a:t>Занятия:</a:t>
            </a:r>
            <a:endParaRPr lang="ru-RU" dirty="0"/>
          </a:p>
          <a:p>
            <a:r>
              <a:rPr lang="ru-RU" dirty="0"/>
              <a:t>Аппликация «Огурец и помидор»,</a:t>
            </a:r>
          </a:p>
          <a:p>
            <a:r>
              <a:rPr lang="ru-RU" dirty="0" smtClean="0"/>
              <a:t> Лепка </a:t>
            </a:r>
            <a:r>
              <a:rPr lang="ru-RU" dirty="0"/>
              <a:t>«Угостим зайку морковкой»</a:t>
            </a:r>
          </a:p>
          <a:p>
            <a:r>
              <a:rPr lang="ru-RU" dirty="0" smtClean="0"/>
              <a:t> Рисование </a:t>
            </a:r>
            <a:r>
              <a:rPr lang="ru-RU" dirty="0"/>
              <a:t>«Помидоры в банке»</a:t>
            </a:r>
          </a:p>
          <a:p>
            <a:pPr marL="0" indent="0">
              <a:buNone/>
            </a:pPr>
            <a:r>
              <a:rPr lang="ru-RU" dirty="0" smtClean="0"/>
              <a:t>    3.Чтение </a:t>
            </a:r>
            <a:r>
              <a:rPr lang="ru-RU" dirty="0"/>
              <a:t>художественной литературы: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/>
              <a:t>Чтение сказок «Репка», «Пых»</a:t>
            </a:r>
          </a:p>
          <a:p>
            <a:r>
              <a:rPr lang="ru-RU" dirty="0" smtClean="0"/>
              <a:t>  Стихотворений </a:t>
            </a:r>
            <a:r>
              <a:rPr lang="ru-RU" dirty="0" err="1"/>
              <a:t>И.Тоамаковой</a:t>
            </a:r>
            <a:r>
              <a:rPr lang="ru-RU" dirty="0"/>
              <a:t> «Купите лук»,</a:t>
            </a:r>
          </a:p>
          <a:p>
            <a:r>
              <a:rPr lang="ru-RU" dirty="0" smtClean="0"/>
              <a:t>   </a:t>
            </a:r>
            <a:r>
              <a:rPr lang="ru-RU" dirty="0" err="1"/>
              <a:t>Е.Бехлерова</a:t>
            </a:r>
            <a:r>
              <a:rPr lang="ru-RU" dirty="0"/>
              <a:t> «Капустный лист»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63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1.Сюжетно-ролевая игра:</a:t>
            </a:r>
          </a:p>
          <a:p>
            <a:r>
              <a:rPr lang="ru-RU" dirty="0" smtClean="0"/>
              <a:t>«Овощной магазин»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2. </a:t>
            </a:r>
            <a:r>
              <a:rPr lang="ru-RU" dirty="0"/>
              <a:t>Художественное творчество: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«Овощи и фрукты» (лепка из соленого теста). </a:t>
            </a:r>
          </a:p>
          <a:p>
            <a:r>
              <a:rPr lang="ru-RU" dirty="0"/>
              <a:t>3</a:t>
            </a:r>
            <a:r>
              <a:rPr lang="ru-RU" dirty="0" smtClean="0"/>
              <a:t>. Дидактические игры «Овощи», «Лото», «Кто скорее соберет»</a:t>
            </a:r>
          </a:p>
          <a:p>
            <a:r>
              <a:rPr lang="ru-RU" dirty="0" smtClean="0"/>
              <a:t>4. Подвижные игры «</a:t>
            </a:r>
            <a:r>
              <a:rPr lang="ru-RU" dirty="0" err="1" smtClean="0"/>
              <a:t>Огуречик</a:t>
            </a:r>
            <a:r>
              <a:rPr lang="ru-RU" dirty="0" smtClean="0"/>
              <a:t>», «Есть у нас огород»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57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1. Выставка поделок «Все из овощей»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 Конкурс «Наши ребятки и овощи с грядки»</a:t>
            </a:r>
          </a:p>
          <a:p>
            <a:r>
              <a:rPr lang="ru-RU" dirty="0" smtClean="0"/>
              <a:t>3. Консультация «О пользе овощей»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5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Расширятся знания детей </a:t>
            </a:r>
            <a:r>
              <a:rPr lang="ru-RU"/>
              <a:t>об </a:t>
            </a:r>
            <a:r>
              <a:rPr lang="ru-RU" smtClean="0"/>
              <a:t>овощах;</a:t>
            </a:r>
            <a:endParaRPr lang="ru-RU" dirty="0"/>
          </a:p>
          <a:p>
            <a:r>
              <a:rPr lang="ru-RU" dirty="0"/>
              <a:t>Пополнится словарный запас;</a:t>
            </a:r>
          </a:p>
          <a:p>
            <a:r>
              <a:rPr lang="ru-RU" dirty="0"/>
              <a:t>Сформируется активность и заинтересованность в образовательном процессе детей у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01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«Огурец и помидор»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478785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334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МБДОУ «Арский детский сад  №2»</vt:lpstr>
      <vt:lpstr>Презентация PowerPoint</vt:lpstr>
      <vt:lpstr>Презентация PowerPoint</vt:lpstr>
      <vt:lpstr>Этапы:</vt:lpstr>
      <vt:lpstr>Взаимодействие с педагогом</vt:lpstr>
      <vt:lpstr>Самостоятельная деятельность</vt:lpstr>
      <vt:lpstr>Взаимодействие с родителями</vt:lpstr>
      <vt:lpstr>Предполагаемый результат</vt:lpstr>
      <vt:lpstr>Аппликация «Огурец и помидор»</vt:lpstr>
      <vt:lpstr>Рисование «Помидоры в банке»</vt:lpstr>
      <vt:lpstr>     Лепка из соленого теста         «Угостим зайку морковкой» </vt:lpstr>
      <vt:lpstr>Дидактические игры «Овощи», «Лото».</vt:lpstr>
      <vt:lpstr>Драматизация сказки «Репка»</vt:lpstr>
      <vt:lpstr>Сюжетно- ролевая игра «Овощной магазин»</vt:lpstr>
      <vt:lpstr>Развлечение « Чудо овощи»</vt:lpstr>
      <vt:lpstr>Выставка поделок «Все из овощей»</vt:lpstr>
      <vt:lpstr>Нетрадиционное родительское собрание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«Арский детский сад  №2»</dc:title>
  <dc:creator>User</dc:creator>
  <cp:lastModifiedBy>KP</cp:lastModifiedBy>
  <cp:revision>14</cp:revision>
  <dcterms:created xsi:type="dcterms:W3CDTF">2014-04-07T15:46:57Z</dcterms:created>
  <dcterms:modified xsi:type="dcterms:W3CDTF">2015-10-27T15:43:30Z</dcterms:modified>
</cp:coreProperties>
</file>