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1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02" y="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g"/><Relationship Id="rId10" Type="http://schemas.openxmlformats.org/officeDocument/2006/relationships/image" Target="../media/image9.gif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40.radikal.ru/i087/1012/8b/177228ae27a6.jpg" TargetMode="External"/><Relationship Id="rId2" Type="http://schemas.openxmlformats.org/officeDocument/2006/relationships/hyperlink" Target="http://vsemzagadki.narod.ru/zagadki/8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1297438"/>
            <a:ext cx="5142252" cy="481335"/>
          </a:xfrm>
          <a:prstGeom prst="rect">
            <a:avLst/>
          </a:prstGeom>
          <a:noFill/>
        </p:spPr>
        <p:txBody>
          <a:bodyPr spcFirstLastPara="1" wrap="none">
            <a:prstTxWarp prst="textArchUp">
              <a:avLst>
                <a:gd name="adj" fmla="val 10799999"/>
              </a:avLst>
            </a:prstTxWarp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Интерактивный</a:t>
            </a:r>
            <a:r>
              <a:rPr lang="ru-RU" sz="40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кроссворд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31946" y="2132856"/>
            <a:ext cx="7069831" cy="83099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smtClean="0">
                <a:ln/>
                <a:solidFill>
                  <a:srgbClr val="0070C0"/>
                </a:solidFill>
              </a:rPr>
              <a:t>Назови  </a:t>
            </a:r>
            <a:r>
              <a:rPr lang="ru-RU" sz="4800" b="1" dirty="0" smtClean="0">
                <a:ln/>
                <a:solidFill>
                  <a:srgbClr val="0070C0"/>
                </a:solidFill>
              </a:rPr>
              <a:t>спортсмена</a:t>
            </a:r>
            <a:endParaRPr lang="ru-RU" sz="4800" b="1" dirty="0">
              <a:ln/>
              <a:solidFill>
                <a:srgbClr val="0070C0"/>
              </a:solidFill>
            </a:endParaRPr>
          </a:p>
        </p:txBody>
      </p:sp>
      <p:sp>
        <p:nvSpPr>
          <p:cNvPr id="6" name="TextBox 6"/>
          <p:cNvSpPr txBox="1">
            <a:spLocks noChangeArrowheads="1"/>
          </p:cNvSpPr>
          <p:nvPr/>
        </p:nvSpPr>
        <p:spPr bwMode="auto">
          <a:xfrm>
            <a:off x="2878877" y="3213100"/>
            <a:ext cx="5422900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Подготовила:</a:t>
            </a:r>
          </a:p>
          <a:p>
            <a:pPr algn="r" eaLnBrk="1" hangingPunct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инструктор по физической культуре</a:t>
            </a:r>
          </a:p>
          <a:p>
            <a:pPr algn="r" eaLnBrk="1" hangingPunct="1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Глущенко С.А.</a:t>
            </a: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051049" y="5521325"/>
            <a:ext cx="56292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© Муниципальное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дошкольное образовательное учреждение</a:t>
            </a:r>
          </a:p>
          <a:p>
            <a:pPr algn="ctr" eaLnBrk="1" hangingPunct="1"/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центр развития ребенка – детский сад № 105 </a:t>
            </a:r>
          </a:p>
        </p:txBody>
      </p:sp>
      <p:sp>
        <p:nvSpPr>
          <p:cNvPr id="2" name="Управляющая кнопка: далее 1">
            <a:hlinkClick r:id="" action="ppaction://hlinkshowjump?jump=nextslide" highlightClick="1"/>
          </p:cNvPr>
          <p:cNvSpPr/>
          <p:nvPr/>
        </p:nvSpPr>
        <p:spPr>
          <a:xfrm>
            <a:off x="8301777" y="6381328"/>
            <a:ext cx="432000" cy="252000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2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49601" y="908720"/>
            <a:ext cx="8424935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000" b="1" dirty="0">
                <a:ln/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Инструкция по работе с кроссвордом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35553" y="1984314"/>
            <a:ext cx="79946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Кроссворд  состоит из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вопросов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– загадок.</a:t>
            </a:r>
          </a:p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того, чтобы появился вопрос-загадка, нужно кликнуть на восьмиугольник с цифрой. </a:t>
            </a:r>
          </a:p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Дети отвечают на вопрос. </a:t>
            </a:r>
          </a:p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Для проверки ответа нужно еще раз нажать </a:t>
            </a:r>
            <a:r>
              <a:rPr lang="ru-RU" sz="2400" b="1">
                <a:latin typeface="Times New Roman" pitchFamily="18" charset="0"/>
                <a:cs typeface="Times New Roman" pitchFamily="18" charset="0"/>
              </a:rPr>
              <a:t>на  </a:t>
            </a:r>
            <a:r>
              <a:rPr lang="ru-RU" sz="2400" b="1" smtClean="0">
                <a:latin typeface="Times New Roman" pitchFamily="18" charset="0"/>
                <a:cs typeface="Times New Roman" pitchFamily="18" charset="0"/>
              </a:rPr>
              <a:t>этот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же восьмиугольник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цифрой.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Вопрос исчезнет и появится картинка - ответ.</a:t>
            </a:r>
          </a:p>
          <a:p>
            <a:pPr eaLnBrk="1" hangingPunct="1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Кнопка выхода: стрелка в нижнем правом углу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467544" y="6381328"/>
            <a:ext cx="432048" cy="252000"/>
          </a:xfrm>
          <a:prstGeom prst="actionButtonBackPrevio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301777" y="6381328"/>
            <a:ext cx="432000" cy="252000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768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Скругленный прямоугольник 164"/>
          <p:cNvSpPr/>
          <p:nvPr/>
        </p:nvSpPr>
        <p:spPr>
          <a:xfrm rot="5400000">
            <a:off x="878068" y="818262"/>
            <a:ext cx="417135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186" name="Скругленный прямоугольник 185"/>
          <p:cNvSpPr/>
          <p:nvPr/>
        </p:nvSpPr>
        <p:spPr>
          <a:xfrm rot="5400000">
            <a:off x="4684817" y="4175550"/>
            <a:ext cx="417135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70626" y="2955255"/>
            <a:ext cx="430661" cy="41718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424072" y="2933218"/>
            <a:ext cx="430661" cy="417181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grpSp>
        <p:nvGrpSpPr>
          <p:cNvPr id="48" name="Группа 47"/>
          <p:cNvGrpSpPr/>
          <p:nvPr/>
        </p:nvGrpSpPr>
        <p:grpSpPr>
          <a:xfrm>
            <a:off x="3839966" y="2955255"/>
            <a:ext cx="4741886" cy="417181"/>
            <a:chOff x="3391895" y="3096193"/>
            <a:chExt cx="5608314" cy="515554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3391895" y="3096193"/>
              <a:ext cx="509350" cy="515554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1" name="Скругленный прямоугольник 10"/>
            <p:cNvSpPr/>
            <p:nvPr/>
          </p:nvSpPr>
          <p:spPr>
            <a:xfrm>
              <a:off x="4920114" y="3096193"/>
              <a:ext cx="509350" cy="515554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2" name="Скругленный прямоугольник 11"/>
            <p:cNvSpPr/>
            <p:nvPr/>
          </p:nvSpPr>
          <p:spPr>
            <a:xfrm>
              <a:off x="4410708" y="3096193"/>
              <a:ext cx="509350" cy="515554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5429464" y="3096193"/>
              <a:ext cx="509350" cy="515554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5938814" y="3096193"/>
              <a:ext cx="509350" cy="515554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6957513" y="3096193"/>
              <a:ext cx="509350" cy="515554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7466862" y="3096193"/>
              <a:ext cx="509350" cy="515554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7976212" y="3096193"/>
              <a:ext cx="509350" cy="515554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80" name="Скругленный прямоугольник 79"/>
            <p:cNvSpPr/>
            <p:nvPr/>
          </p:nvSpPr>
          <p:spPr>
            <a:xfrm>
              <a:off x="8490859" y="3096193"/>
              <a:ext cx="509350" cy="515554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</p:grpSp>
      <p:sp>
        <p:nvSpPr>
          <p:cNvPr id="23" name="Скругленный прямоугольник 22"/>
          <p:cNvSpPr/>
          <p:nvPr/>
        </p:nvSpPr>
        <p:spPr>
          <a:xfrm rot="5400000">
            <a:off x="4287394" y="828776"/>
            <a:ext cx="417136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24" name="Скругленный прямоугольник 23"/>
          <p:cNvSpPr/>
          <p:nvPr/>
        </p:nvSpPr>
        <p:spPr>
          <a:xfrm rot="5400000">
            <a:off x="4287394" y="1236654"/>
            <a:ext cx="417136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25" name="Скругленный прямоугольник 24"/>
          <p:cNvSpPr/>
          <p:nvPr/>
        </p:nvSpPr>
        <p:spPr>
          <a:xfrm rot="5400000">
            <a:off x="4287394" y="2101419"/>
            <a:ext cx="417136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26" name="Скругленный прямоугольник 25"/>
          <p:cNvSpPr/>
          <p:nvPr/>
        </p:nvSpPr>
        <p:spPr>
          <a:xfrm rot="5400000">
            <a:off x="4287394" y="1669096"/>
            <a:ext cx="417136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27" name="Скругленный прямоугольник 26"/>
          <p:cNvSpPr/>
          <p:nvPr/>
        </p:nvSpPr>
        <p:spPr>
          <a:xfrm rot="5400000">
            <a:off x="4287394" y="2923956"/>
            <a:ext cx="417136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28" name="Скругленный прямоугольник 27"/>
          <p:cNvSpPr/>
          <p:nvPr/>
        </p:nvSpPr>
        <p:spPr>
          <a:xfrm rot="5400000">
            <a:off x="4287394" y="3341139"/>
            <a:ext cx="417136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29" name="Скругленный прямоугольник 28"/>
          <p:cNvSpPr/>
          <p:nvPr/>
        </p:nvSpPr>
        <p:spPr>
          <a:xfrm rot="5400000">
            <a:off x="4290754" y="3758320"/>
            <a:ext cx="417136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30" name="Скругленный прямоугольник 29"/>
          <p:cNvSpPr/>
          <p:nvPr/>
        </p:nvSpPr>
        <p:spPr>
          <a:xfrm rot="5400000">
            <a:off x="4287394" y="4175501"/>
            <a:ext cx="417136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31" name="Скругленный прямоугольник 30"/>
          <p:cNvSpPr/>
          <p:nvPr/>
        </p:nvSpPr>
        <p:spPr>
          <a:xfrm rot="5400000">
            <a:off x="4287394" y="4592682"/>
            <a:ext cx="417136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32" name="Скругленный прямоугольник 31"/>
          <p:cNvSpPr/>
          <p:nvPr/>
        </p:nvSpPr>
        <p:spPr>
          <a:xfrm rot="5400000">
            <a:off x="4280330" y="5016928"/>
            <a:ext cx="431263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6435324" y="2826447"/>
            <a:ext cx="369557" cy="512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cap="none" spc="0" dirty="0" smtClean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</a:t>
            </a:r>
            <a:endParaRPr lang="ru-RU" sz="4000" cap="none" spc="0" dirty="0">
              <a:ln w="50800"/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1301991" y="1643713"/>
            <a:ext cx="5168877" cy="417135"/>
            <a:chOff x="390186" y="1484784"/>
            <a:chExt cx="6113323" cy="515497"/>
          </a:xfrm>
        </p:grpSpPr>
        <p:sp>
          <p:nvSpPr>
            <p:cNvPr id="33" name="Скругленный прямоугольник 32"/>
            <p:cNvSpPr/>
            <p:nvPr/>
          </p:nvSpPr>
          <p:spPr>
            <a:xfrm rot="5400000">
              <a:off x="5991057" y="1487830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61" name="Скругленный прямоугольник 60"/>
            <p:cNvSpPr/>
            <p:nvPr/>
          </p:nvSpPr>
          <p:spPr>
            <a:xfrm rot="5400000">
              <a:off x="3411476" y="1487830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62" name="Скругленный прямоугольник 61"/>
            <p:cNvSpPr/>
            <p:nvPr/>
          </p:nvSpPr>
          <p:spPr>
            <a:xfrm rot="5400000">
              <a:off x="2907420" y="1487830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63" name="Скругленный прямоугольник 62"/>
            <p:cNvSpPr/>
            <p:nvPr/>
          </p:nvSpPr>
          <p:spPr>
            <a:xfrm rot="5400000">
              <a:off x="2403364" y="1487830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64" name="Скругленный прямоугольник 63"/>
            <p:cNvSpPr/>
            <p:nvPr/>
          </p:nvSpPr>
          <p:spPr>
            <a:xfrm rot="5400000">
              <a:off x="1899308" y="1487830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65" name="Скругленный прямоугольник 64"/>
            <p:cNvSpPr/>
            <p:nvPr/>
          </p:nvSpPr>
          <p:spPr>
            <a:xfrm rot="5400000">
              <a:off x="1395252" y="1487830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66" name="Скругленный прямоугольник 65"/>
            <p:cNvSpPr/>
            <p:nvPr/>
          </p:nvSpPr>
          <p:spPr>
            <a:xfrm rot="5400000">
              <a:off x="4433035" y="1474206"/>
              <a:ext cx="488250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67" name="Скругленный прямоугольник 66"/>
            <p:cNvSpPr/>
            <p:nvPr/>
          </p:nvSpPr>
          <p:spPr>
            <a:xfrm rot="5400000">
              <a:off x="4951022" y="1487830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40" name="Скругленный прямоугольник 139"/>
            <p:cNvSpPr/>
            <p:nvPr/>
          </p:nvSpPr>
          <p:spPr>
            <a:xfrm rot="5400000">
              <a:off x="387140" y="1487830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44" name="Скругленный прямоугольник 143"/>
            <p:cNvSpPr/>
            <p:nvPr/>
          </p:nvSpPr>
          <p:spPr>
            <a:xfrm rot="5400000">
              <a:off x="891196" y="1487830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68" name="Скругленный прямоугольник 67"/>
            <p:cNvSpPr/>
            <p:nvPr/>
          </p:nvSpPr>
          <p:spPr>
            <a:xfrm rot="5400000">
              <a:off x="5476860" y="1487830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</p:grpSp>
      <p:sp>
        <p:nvSpPr>
          <p:cNvPr id="75" name="Прямоугольник 74"/>
          <p:cNvSpPr/>
          <p:nvPr/>
        </p:nvSpPr>
        <p:spPr>
          <a:xfrm>
            <a:off x="3432868" y="660757"/>
            <a:ext cx="369557" cy="51264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cap="none" spc="0" dirty="0" smtClean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н</a:t>
            </a:r>
            <a:endParaRPr lang="ru-RU" sz="4000" cap="none" spc="0" dirty="0">
              <a:ln w="50800"/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 rot="5400000">
            <a:off x="6442851" y="2984700"/>
            <a:ext cx="417135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92" name="Скругленный прямоугольник 91"/>
          <p:cNvSpPr/>
          <p:nvPr/>
        </p:nvSpPr>
        <p:spPr>
          <a:xfrm rot="5400000">
            <a:off x="5586294" y="5023994"/>
            <a:ext cx="417135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93" name="Скругленный прямоугольник 92"/>
          <p:cNvSpPr/>
          <p:nvPr/>
        </p:nvSpPr>
        <p:spPr>
          <a:xfrm rot="5400000">
            <a:off x="6033488" y="5023994"/>
            <a:ext cx="417135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94" name="Скругленный прямоугольник 93"/>
          <p:cNvSpPr/>
          <p:nvPr/>
        </p:nvSpPr>
        <p:spPr>
          <a:xfrm rot="5400000">
            <a:off x="6427514" y="5024088"/>
            <a:ext cx="417135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3944649" y="2747980"/>
            <a:ext cx="4597307" cy="545592"/>
            <a:chOff x="3919339" y="2708920"/>
            <a:chExt cx="4597307" cy="545592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3919339" y="2708920"/>
              <a:ext cx="4597307" cy="545592"/>
              <a:chOff x="3909511" y="2700330"/>
              <a:chExt cx="4597307" cy="545592"/>
            </a:xfrm>
          </p:grpSpPr>
          <p:sp>
            <p:nvSpPr>
              <p:cNvPr id="50" name="Прямоугольник 49"/>
              <p:cNvSpPr/>
              <p:nvPr/>
            </p:nvSpPr>
            <p:spPr>
              <a:xfrm>
                <a:off x="4301177" y="2700330"/>
                <a:ext cx="369557" cy="51264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о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grpSp>
            <p:nvGrpSpPr>
              <p:cNvPr id="37" name="Группа 36"/>
              <p:cNvGrpSpPr/>
              <p:nvPr/>
            </p:nvGrpSpPr>
            <p:grpSpPr>
              <a:xfrm>
                <a:off x="3909511" y="2708918"/>
                <a:ext cx="4597307" cy="537004"/>
                <a:chOff x="3438004" y="2942441"/>
                <a:chExt cx="5437318" cy="663631"/>
              </a:xfrm>
            </p:grpSpPr>
            <p:sp>
              <p:nvSpPr>
                <p:cNvPr id="49" name="Прямоугольник 48"/>
                <p:cNvSpPr/>
                <p:nvPr/>
              </p:nvSpPr>
              <p:spPr>
                <a:xfrm>
                  <a:off x="3438004" y="2942441"/>
                  <a:ext cx="437081" cy="63352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/>
                  <a:r>
                    <a:rPr lang="ru-RU" sz="4000" cap="none" spc="0" dirty="0" smtClean="0">
                      <a:ln w="50800"/>
                      <a:solidFill>
                        <a:schemeClr val="bg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  <a:endParaRPr lang="ru-RU" sz="4000" cap="none" spc="0" dirty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1" name="Прямоугольник 50"/>
                <p:cNvSpPr/>
                <p:nvPr/>
              </p:nvSpPr>
              <p:spPr>
                <a:xfrm>
                  <a:off x="4401586" y="2942441"/>
                  <a:ext cx="437081" cy="63352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/>
                  <a:r>
                    <a:rPr lang="ru-RU" sz="4000" cap="none" spc="0" dirty="0" smtClean="0">
                      <a:ln w="50800"/>
                      <a:solidFill>
                        <a:schemeClr val="bg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л</a:t>
                  </a:r>
                  <a:endParaRPr lang="ru-RU" sz="4000" cap="none" spc="0" dirty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2" name="Прямоугольник 51"/>
                <p:cNvSpPr/>
                <p:nvPr/>
              </p:nvSpPr>
              <p:spPr>
                <a:xfrm>
                  <a:off x="4933367" y="2942441"/>
                  <a:ext cx="437081" cy="63352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/>
                  <a:r>
                    <a:rPr lang="ru-RU" sz="4000" dirty="0">
                      <a:ln w="50800"/>
                      <a:solidFill>
                        <a:schemeClr val="bg1"/>
                      </a:solidFill>
                      <a:latin typeface="Times New Roman" pitchFamily="18" charset="0"/>
                      <a:cs typeface="Times New Roman" pitchFamily="18" charset="0"/>
                    </a:rPr>
                    <a:t>е</a:t>
                  </a:r>
                  <a:endParaRPr lang="ru-RU" sz="4000" cap="none" spc="0" dirty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3" name="Прямоугольник 52"/>
                <p:cNvSpPr/>
                <p:nvPr/>
              </p:nvSpPr>
              <p:spPr>
                <a:xfrm>
                  <a:off x="5449283" y="2942441"/>
                  <a:ext cx="437081" cy="63352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/>
                  <a:r>
                    <a:rPr lang="ru-RU" sz="4000" cap="none" spc="0" dirty="0" smtClean="0">
                      <a:ln w="50800"/>
                      <a:solidFill>
                        <a:schemeClr val="bg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й</a:t>
                  </a:r>
                  <a:endParaRPr lang="ru-RU" sz="4000" cap="none" spc="0" dirty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4" name="Прямоугольник 53"/>
                <p:cNvSpPr/>
                <p:nvPr/>
              </p:nvSpPr>
              <p:spPr>
                <a:xfrm>
                  <a:off x="5952123" y="2972543"/>
                  <a:ext cx="437081" cy="63352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/>
                  <a:r>
                    <a:rPr lang="ru-RU" sz="4000" cap="none" spc="0" dirty="0" smtClean="0">
                      <a:ln w="50800"/>
                      <a:solidFill>
                        <a:schemeClr val="bg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б</a:t>
                  </a:r>
                  <a:endParaRPr lang="ru-RU" sz="4000" cap="none" spc="0" dirty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6" name="Прямоугольник 55"/>
                <p:cNvSpPr/>
                <p:nvPr/>
              </p:nvSpPr>
              <p:spPr>
                <a:xfrm>
                  <a:off x="6970822" y="2942441"/>
                  <a:ext cx="437081" cy="63352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/>
                  <a:r>
                    <a:rPr lang="ru-RU" sz="4000" cap="none" spc="0" dirty="0" smtClean="0">
                      <a:ln w="50800"/>
                      <a:solidFill>
                        <a:schemeClr val="bg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л</a:t>
                  </a:r>
                  <a:endParaRPr lang="ru-RU" sz="4000" cap="none" spc="0" dirty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7" name="Прямоугольник 56"/>
                <p:cNvSpPr/>
                <p:nvPr/>
              </p:nvSpPr>
              <p:spPr>
                <a:xfrm>
                  <a:off x="7513254" y="2942441"/>
                  <a:ext cx="437081" cy="63352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/>
                  <a:r>
                    <a:rPr lang="ru-RU" sz="4000" cap="none" spc="0" dirty="0" smtClean="0">
                      <a:ln w="50800"/>
                      <a:solidFill>
                        <a:schemeClr val="bg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и</a:t>
                  </a:r>
                  <a:endParaRPr lang="ru-RU" sz="4000" cap="none" spc="0" dirty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8" name="Прямоугольник 57"/>
                <p:cNvSpPr/>
                <p:nvPr/>
              </p:nvSpPr>
              <p:spPr>
                <a:xfrm>
                  <a:off x="7927250" y="2942441"/>
                  <a:ext cx="437081" cy="63352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/>
                  <a:r>
                    <a:rPr lang="ru-RU" sz="4000" cap="none" spc="0" dirty="0" smtClean="0">
                      <a:ln w="50800"/>
                      <a:solidFill>
                        <a:schemeClr val="bg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с</a:t>
                  </a:r>
                  <a:endParaRPr lang="ru-RU" sz="4000" cap="none" spc="0" dirty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59" name="Прямоугольник 58"/>
                <p:cNvSpPr/>
                <p:nvPr/>
              </p:nvSpPr>
              <p:spPr>
                <a:xfrm>
                  <a:off x="8438241" y="2942441"/>
                  <a:ext cx="437081" cy="633529"/>
                </a:xfrm>
                <a:prstGeom prst="rect">
                  <a:avLst/>
                </a:prstGeom>
                <a:noFill/>
              </p:spPr>
              <p:txBody>
                <a:bodyPr wrap="square" lIns="91440" tIns="45720" rIns="91440" bIns="45720">
                  <a:spAutoFit/>
                  <a:scene3d>
                    <a:camera prst="orthographicFront"/>
                    <a:lightRig rig="balanced" dir="t">
                      <a:rot lat="0" lon="0" rev="2100000"/>
                    </a:lightRig>
                  </a:scene3d>
                  <a:sp3d extrusionH="57150" prstMaterial="metal">
                    <a:bevelT w="38100" h="25400"/>
                    <a:contourClr>
                      <a:schemeClr val="bg2"/>
                    </a:contourClr>
                  </a:sp3d>
                </a:bodyPr>
                <a:lstStyle/>
                <a:p>
                  <a:pPr algn="ctr"/>
                  <a:r>
                    <a:rPr lang="ru-RU" sz="4000" cap="none" spc="0" dirty="0" smtClean="0">
                      <a:ln w="50800"/>
                      <a:solidFill>
                        <a:schemeClr val="bg1"/>
                      </a:solidFill>
                      <a:effectLst/>
                      <a:latin typeface="Times New Roman" pitchFamily="18" charset="0"/>
                      <a:cs typeface="Times New Roman" pitchFamily="18" charset="0"/>
                    </a:rPr>
                    <a:t>т</a:t>
                  </a:r>
                  <a:endParaRPr lang="ru-RU" sz="4000" cap="none" spc="0" dirty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96" name="Прямоугольник 95"/>
            <p:cNvSpPr/>
            <p:nvPr/>
          </p:nvSpPr>
          <p:spPr>
            <a:xfrm>
              <a:off x="6457166" y="2708920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1" name="Группа 120"/>
          <p:cNvGrpSpPr/>
          <p:nvPr/>
        </p:nvGrpSpPr>
        <p:grpSpPr>
          <a:xfrm>
            <a:off x="3387091" y="5030781"/>
            <a:ext cx="3890529" cy="417135"/>
            <a:chOff x="2856272" y="5661131"/>
            <a:chExt cx="4601398" cy="515496"/>
          </a:xfrm>
        </p:grpSpPr>
        <p:sp>
          <p:nvSpPr>
            <p:cNvPr id="88" name="Скругленный прямоугольник 87"/>
            <p:cNvSpPr/>
            <p:nvPr/>
          </p:nvSpPr>
          <p:spPr>
            <a:xfrm rot="5400000">
              <a:off x="3379477" y="5664176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89" name="Скругленный прямоугольник 88"/>
            <p:cNvSpPr/>
            <p:nvPr/>
          </p:nvSpPr>
          <p:spPr>
            <a:xfrm rot="5400000">
              <a:off x="2853227" y="5664176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90" name="Скругленный прямоугольник 89"/>
            <p:cNvSpPr/>
            <p:nvPr/>
          </p:nvSpPr>
          <p:spPr>
            <a:xfrm rot="5400000">
              <a:off x="4925561" y="5664176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91" name="Скругленный прямоугольник 90"/>
            <p:cNvSpPr/>
            <p:nvPr/>
          </p:nvSpPr>
          <p:spPr>
            <a:xfrm rot="5400000">
              <a:off x="4416155" y="5664176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95" name="Скругленный прямоугольник 94"/>
            <p:cNvSpPr/>
            <p:nvPr/>
          </p:nvSpPr>
          <p:spPr>
            <a:xfrm rot="5400000">
              <a:off x="6945219" y="5664176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08" name="Скругленный прямоугольник 107"/>
            <p:cNvSpPr/>
            <p:nvPr/>
          </p:nvSpPr>
          <p:spPr>
            <a:xfrm rot="5400000">
              <a:off x="5460344" y="5664176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10" name="Скругленный прямоугольник 109"/>
            <p:cNvSpPr/>
            <p:nvPr/>
          </p:nvSpPr>
          <p:spPr>
            <a:xfrm rot="5400000">
              <a:off x="5965809" y="5664176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</p:grpSp>
      <p:grpSp>
        <p:nvGrpSpPr>
          <p:cNvPr id="126" name="Группа 125"/>
          <p:cNvGrpSpPr/>
          <p:nvPr/>
        </p:nvGrpSpPr>
        <p:grpSpPr>
          <a:xfrm>
            <a:off x="6448858" y="2505008"/>
            <a:ext cx="430708" cy="3350880"/>
            <a:chOff x="6477478" y="2539777"/>
            <a:chExt cx="509406" cy="4141023"/>
          </a:xfrm>
        </p:grpSpPr>
        <p:sp>
          <p:nvSpPr>
            <p:cNvPr id="81" name="Скругленный прямоугольник 80"/>
            <p:cNvSpPr/>
            <p:nvPr/>
          </p:nvSpPr>
          <p:spPr>
            <a:xfrm rot="5400000">
              <a:off x="6474433" y="4686465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82" name="Скругленный прямоугольник 81"/>
            <p:cNvSpPr/>
            <p:nvPr/>
          </p:nvSpPr>
          <p:spPr>
            <a:xfrm rot="5400000">
              <a:off x="6474433" y="4152125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 rot="5400000">
              <a:off x="6474433" y="3672261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 rot="5400000">
              <a:off x="6474433" y="2542822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86" name="Скругленный прямоугольник 85"/>
            <p:cNvSpPr/>
            <p:nvPr/>
          </p:nvSpPr>
          <p:spPr>
            <a:xfrm rot="5400000">
              <a:off x="6474433" y="6168349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12" name="Скругленный прямоугольник 111"/>
            <p:cNvSpPr/>
            <p:nvPr/>
          </p:nvSpPr>
          <p:spPr>
            <a:xfrm rot="5400000">
              <a:off x="6474433" y="5160237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481612" y="2295394"/>
            <a:ext cx="369557" cy="3437826"/>
            <a:chOff x="6481612" y="2295394"/>
            <a:chExt cx="369557" cy="3437826"/>
          </a:xfrm>
        </p:grpSpPr>
        <p:sp>
          <p:nvSpPr>
            <p:cNvPr id="38" name="Прямоугольник 37"/>
            <p:cNvSpPr/>
            <p:nvPr/>
          </p:nvSpPr>
          <p:spPr>
            <a:xfrm>
              <a:off x="6481612" y="2295394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х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7" name="Прямоугольник 96"/>
            <p:cNvSpPr/>
            <p:nvPr/>
          </p:nvSpPr>
          <p:spPr>
            <a:xfrm>
              <a:off x="6481612" y="3169418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6481612" y="3577295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9" name="Прямоугольник 98"/>
            <p:cNvSpPr/>
            <p:nvPr/>
          </p:nvSpPr>
          <p:spPr>
            <a:xfrm>
              <a:off x="6481612" y="3985173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1" name="Прямоугольник 100"/>
            <p:cNvSpPr/>
            <p:nvPr/>
          </p:nvSpPr>
          <p:spPr>
            <a:xfrm>
              <a:off x="6481612" y="5220574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3" name="Прямоугольник 112"/>
            <p:cNvSpPr/>
            <p:nvPr/>
          </p:nvSpPr>
          <p:spPr>
            <a:xfrm>
              <a:off x="6481612" y="4393051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39" name="Группа 238"/>
          <p:cNvGrpSpPr/>
          <p:nvPr/>
        </p:nvGrpSpPr>
        <p:grpSpPr>
          <a:xfrm>
            <a:off x="3402679" y="4797116"/>
            <a:ext cx="3813789" cy="512647"/>
            <a:chOff x="3402679" y="4797116"/>
            <a:chExt cx="3813789" cy="512647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4362473" y="4797116"/>
              <a:ext cx="308261" cy="51264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0" name="Прямоугольник 99"/>
            <p:cNvSpPr/>
            <p:nvPr/>
          </p:nvSpPr>
          <p:spPr>
            <a:xfrm>
              <a:off x="6482961" y="4797116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" name="Прямоугольник 101"/>
            <p:cNvSpPr/>
            <p:nvPr/>
          </p:nvSpPr>
          <p:spPr>
            <a:xfrm>
              <a:off x="3402679" y="4797116"/>
              <a:ext cx="369556" cy="5126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3835316" y="4797116"/>
              <a:ext cx="369556" cy="5126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7" name="Прямоугольник 106"/>
            <p:cNvSpPr/>
            <p:nvPr/>
          </p:nvSpPr>
          <p:spPr>
            <a:xfrm>
              <a:off x="5142154" y="4797116"/>
              <a:ext cx="369556" cy="5126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9" name="Прямоугольник 108"/>
            <p:cNvSpPr/>
            <p:nvPr/>
          </p:nvSpPr>
          <p:spPr>
            <a:xfrm>
              <a:off x="5608952" y="4797116"/>
              <a:ext cx="369556" cy="5126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1" name="Прямоугольник 110"/>
            <p:cNvSpPr/>
            <p:nvPr/>
          </p:nvSpPr>
          <p:spPr>
            <a:xfrm>
              <a:off x="6036328" y="4797116"/>
              <a:ext cx="369556" cy="5126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5" name="Прямоугольник 114"/>
            <p:cNvSpPr/>
            <p:nvPr/>
          </p:nvSpPr>
          <p:spPr>
            <a:xfrm>
              <a:off x="6846912" y="4797116"/>
              <a:ext cx="369556" cy="5126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6" name="Прямоугольник 115"/>
            <p:cNvSpPr/>
            <p:nvPr/>
          </p:nvSpPr>
          <p:spPr>
            <a:xfrm>
              <a:off x="4733054" y="4797116"/>
              <a:ext cx="369556" cy="512647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17" name="Скругленный прямоугольник 116"/>
          <p:cNvSpPr/>
          <p:nvPr/>
        </p:nvSpPr>
        <p:spPr>
          <a:xfrm rot="5400000">
            <a:off x="3845747" y="4166671"/>
            <a:ext cx="417135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118" name="Скругленный прямоугольник 117"/>
          <p:cNvSpPr/>
          <p:nvPr/>
        </p:nvSpPr>
        <p:spPr>
          <a:xfrm rot="5400000">
            <a:off x="3419562" y="4166671"/>
            <a:ext cx="417135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119" name="Скругленный прямоугольник 118"/>
          <p:cNvSpPr/>
          <p:nvPr/>
        </p:nvSpPr>
        <p:spPr>
          <a:xfrm rot="5400000">
            <a:off x="2993377" y="4166671"/>
            <a:ext cx="417135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120" name="Скругленный прямоугольник 119"/>
          <p:cNvSpPr/>
          <p:nvPr/>
        </p:nvSpPr>
        <p:spPr>
          <a:xfrm rot="5400000">
            <a:off x="2587331" y="4166671"/>
            <a:ext cx="417135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123" name="Скругленный прямоугольник 122"/>
          <p:cNvSpPr/>
          <p:nvPr/>
        </p:nvSpPr>
        <p:spPr>
          <a:xfrm rot="5400000">
            <a:off x="5115526" y="4175501"/>
            <a:ext cx="417135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sp>
        <p:nvSpPr>
          <p:cNvPr id="124" name="Скругленный прямоугольник 123"/>
          <p:cNvSpPr/>
          <p:nvPr/>
        </p:nvSpPr>
        <p:spPr>
          <a:xfrm rot="5400000">
            <a:off x="2161146" y="4166671"/>
            <a:ext cx="417135" cy="430708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grpSp>
        <p:nvGrpSpPr>
          <p:cNvPr id="240" name="Группа 239"/>
          <p:cNvGrpSpPr/>
          <p:nvPr/>
        </p:nvGrpSpPr>
        <p:grpSpPr>
          <a:xfrm>
            <a:off x="2158883" y="3933020"/>
            <a:ext cx="3377509" cy="512682"/>
            <a:chOff x="2158883" y="3933020"/>
            <a:chExt cx="3377509" cy="512682"/>
          </a:xfrm>
        </p:grpSpPr>
        <p:sp>
          <p:nvSpPr>
            <p:cNvPr id="45" name="Прямоугольник 44"/>
            <p:cNvSpPr/>
            <p:nvPr/>
          </p:nvSpPr>
          <p:spPr>
            <a:xfrm>
              <a:off x="4327716" y="3933056"/>
              <a:ext cx="343018" cy="51264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7" name="Прямоугольник 126"/>
            <p:cNvSpPr/>
            <p:nvPr/>
          </p:nvSpPr>
          <p:spPr>
            <a:xfrm>
              <a:off x="2158883" y="3933020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ф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9" name="Прямоугольник 128"/>
            <p:cNvSpPr/>
            <p:nvPr/>
          </p:nvSpPr>
          <p:spPr>
            <a:xfrm>
              <a:off x="2585068" y="3933020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1" name="Прямоугольник 130"/>
            <p:cNvSpPr/>
            <p:nvPr/>
          </p:nvSpPr>
          <p:spPr>
            <a:xfrm>
              <a:off x="3011252" y="3933020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3" name="Прямоугольник 132"/>
            <p:cNvSpPr/>
            <p:nvPr/>
          </p:nvSpPr>
          <p:spPr>
            <a:xfrm>
              <a:off x="3437437" y="3933020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у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5" name="Прямоугольник 134"/>
            <p:cNvSpPr/>
            <p:nvPr/>
          </p:nvSpPr>
          <p:spPr>
            <a:xfrm>
              <a:off x="3863621" y="3933020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7" name="Прямоугольник 136"/>
            <p:cNvSpPr/>
            <p:nvPr/>
          </p:nvSpPr>
          <p:spPr>
            <a:xfrm>
              <a:off x="4743441" y="3933020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9" name="Прямоугольник 138"/>
            <p:cNvSpPr/>
            <p:nvPr/>
          </p:nvSpPr>
          <p:spPr>
            <a:xfrm>
              <a:off x="5166835" y="3933020"/>
              <a:ext cx="369557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05" name="Группа 104"/>
          <p:cNvGrpSpPr/>
          <p:nvPr/>
        </p:nvGrpSpPr>
        <p:grpSpPr>
          <a:xfrm>
            <a:off x="2580544" y="2457815"/>
            <a:ext cx="430708" cy="2572966"/>
            <a:chOff x="1868323" y="2481456"/>
            <a:chExt cx="509406" cy="3179675"/>
          </a:xfrm>
        </p:grpSpPr>
        <p:sp>
          <p:nvSpPr>
            <p:cNvPr id="187" name="Скругленный прямоугольник 186"/>
            <p:cNvSpPr/>
            <p:nvPr/>
          </p:nvSpPr>
          <p:spPr>
            <a:xfrm rot="5400000">
              <a:off x="1865278" y="4080117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88" name="Скругленный прямоугольник 187"/>
            <p:cNvSpPr/>
            <p:nvPr/>
          </p:nvSpPr>
          <p:spPr>
            <a:xfrm rot="5400000">
              <a:off x="1865278" y="3533562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89" name="Скругленный прямоугольник 188"/>
            <p:cNvSpPr/>
            <p:nvPr/>
          </p:nvSpPr>
          <p:spPr>
            <a:xfrm rot="5400000">
              <a:off x="1865278" y="2999997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90" name="Скругленный прямоугольник 189"/>
            <p:cNvSpPr/>
            <p:nvPr/>
          </p:nvSpPr>
          <p:spPr>
            <a:xfrm rot="5400000">
              <a:off x="1865278" y="2484501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91" name="Скругленный прямоугольник 190"/>
            <p:cNvSpPr/>
            <p:nvPr/>
          </p:nvSpPr>
          <p:spPr>
            <a:xfrm rot="5400000">
              <a:off x="1865278" y="5148680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</p:grpSp>
      <p:grpSp>
        <p:nvGrpSpPr>
          <p:cNvPr id="104" name="Группа 103"/>
          <p:cNvGrpSpPr/>
          <p:nvPr/>
        </p:nvGrpSpPr>
        <p:grpSpPr>
          <a:xfrm>
            <a:off x="2585067" y="2258822"/>
            <a:ext cx="369557" cy="2610302"/>
            <a:chOff x="1871028" y="2348880"/>
            <a:chExt cx="437081" cy="3225817"/>
          </a:xfrm>
        </p:grpSpPr>
        <p:sp>
          <p:nvSpPr>
            <p:cNvPr id="192" name="Прямоугольник 191"/>
            <p:cNvSpPr/>
            <p:nvPr/>
          </p:nvSpPr>
          <p:spPr>
            <a:xfrm>
              <a:off x="1871028" y="2348880"/>
              <a:ext cx="437081" cy="6335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5" name="Прямоугольник 124"/>
            <p:cNvSpPr/>
            <p:nvPr/>
          </p:nvSpPr>
          <p:spPr>
            <a:xfrm>
              <a:off x="1871028" y="2852936"/>
              <a:ext cx="437081" cy="6335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ы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3" name="Прямоугольник 192"/>
            <p:cNvSpPr/>
            <p:nvPr/>
          </p:nvSpPr>
          <p:spPr>
            <a:xfrm>
              <a:off x="1871028" y="3356992"/>
              <a:ext cx="437081" cy="6335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ж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4" name="Прямоугольник 193"/>
            <p:cNvSpPr/>
            <p:nvPr/>
          </p:nvSpPr>
          <p:spPr>
            <a:xfrm>
              <a:off x="1871028" y="3947599"/>
              <a:ext cx="437081" cy="6335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9" name="Прямоугольник 78"/>
            <p:cNvSpPr/>
            <p:nvPr/>
          </p:nvSpPr>
          <p:spPr>
            <a:xfrm>
              <a:off x="1871028" y="4941168"/>
              <a:ext cx="437081" cy="6335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0" name="Группа 129"/>
          <p:cNvGrpSpPr/>
          <p:nvPr/>
        </p:nvGrpSpPr>
        <p:grpSpPr>
          <a:xfrm>
            <a:off x="7742090" y="836676"/>
            <a:ext cx="430708" cy="2934697"/>
            <a:chOff x="7999466" y="481762"/>
            <a:chExt cx="509406" cy="3626705"/>
          </a:xfrm>
        </p:grpSpPr>
        <p:sp>
          <p:nvSpPr>
            <p:cNvPr id="87" name="Скругленный прямоугольник 86"/>
            <p:cNvSpPr/>
            <p:nvPr/>
          </p:nvSpPr>
          <p:spPr>
            <a:xfrm rot="5400000">
              <a:off x="7996421" y="2588362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95" name="Скругленный прямоугольник 194"/>
            <p:cNvSpPr/>
            <p:nvPr/>
          </p:nvSpPr>
          <p:spPr>
            <a:xfrm rot="5400000">
              <a:off x="7996421" y="2072866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97" name="Скругленный прямоугольник 196"/>
            <p:cNvSpPr/>
            <p:nvPr/>
          </p:nvSpPr>
          <p:spPr>
            <a:xfrm rot="5400000">
              <a:off x="7996421" y="1538170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96" name="Скругленный прямоугольник 195"/>
            <p:cNvSpPr/>
            <p:nvPr/>
          </p:nvSpPr>
          <p:spPr>
            <a:xfrm rot="5400000">
              <a:off x="7996421" y="3596016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99" name="Скругленный прямоугольник 198"/>
            <p:cNvSpPr/>
            <p:nvPr/>
          </p:nvSpPr>
          <p:spPr>
            <a:xfrm rot="5400000">
              <a:off x="7996421" y="484807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98" name="Скругленный прямоугольник 197"/>
            <p:cNvSpPr/>
            <p:nvPr/>
          </p:nvSpPr>
          <p:spPr>
            <a:xfrm rot="5400000">
              <a:off x="7996421" y="1021287"/>
              <a:ext cx="515496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</p:grpSp>
      <p:grpSp>
        <p:nvGrpSpPr>
          <p:cNvPr id="238" name="Группа 237"/>
          <p:cNvGrpSpPr/>
          <p:nvPr/>
        </p:nvGrpSpPr>
        <p:grpSpPr>
          <a:xfrm>
            <a:off x="1305226" y="1412776"/>
            <a:ext cx="5101559" cy="512646"/>
            <a:chOff x="1325277" y="1412741"/>
            <a:chExt cx="5101559" cy="512646"/>
          </a:xfrm>
        </p:grpSpPr>
        <p:sp>
          <p:nvSpPr>
            <p:cNvPr id="42" name="Прямоугольник 41"/>
            <p:cNvSpPr/>
            <p:nvPr/>
          </p:nvSpPr>
          <p:spPr>
            <a:xfrm>
              <a:off x="4334225" y="1412741"/>
              <a:ext cx="329834" cy="51264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1325277" y="1412741"/>
              <a:ext cx="333429" cy="51264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1736296" y="1412741"/>
              <a:ext cx="369556" cy="51264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3451552" y="1412741"/>
              <a:ext cx="369556" cy="51264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4" name="Прямоугольник 73"/>
            <p:cNvSpPr/>
            <p:nvPr/>
          </p:nvSpPr>
          <p:spPr>
            <a:xfrm>
              <a:off x="4720928" y="1412741"/>
              <a:ext cx="369556" cy="51264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6" name="Прямоугольник 75"/>
            <p:cNvSpPr/>
            <p:nvPr/>
          </p:nvSpPr>
          <p:spPr>
            <a:xfrm>
              <a:off x="5209953" y="1412741"/>
              <a:ext cx="369556" cy="51264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7" name="Прямоугольник 76"/>
            <p:cNvSpPr/>
            <p:nvPr/>
          </p:nvSpPr>
          <p:spPr>
            <a:xfrm>
              <a:off x="5622012" y="1412741"/>
              <a:ext cx="369556" cy="51264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8" name="Прямоугольник 77"/>
            <p:cNvSpPr/>
            <p:nvPr/>
          </p:nvSpPr>
          <p:spPr>
            <a:xfrm>
              <a:off x="6057280" y="1412741"/>
              <a:ext cx="369556" cy="51264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9" name="Прямоугольник 148"/>
            <p:cNvSpPr/>
            <p:nvPr/>
          </p:nvSpPr>
          <p:spPr>
            <a:xfrm>
              <a:off x="3902239" y="1412741"/>
              <a:ext cx="333429" cy="51264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0" name="Прямоугольник 149"/>
            <p:cNvSpPr/>
            <p:nvPr/>
          </p:nvSpPr>
          <p:spPr>
            <a:xfrm>
              <a:off x="2219798" y="1412741"/>
              <a:ext cx="308260" cy="51264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1" name="Прямоугольник 150"/>
            <p:cNvSpPr/>
            <p:nvPr/>
          </p:nvSpPr>
          <p:spPr>
            <a:xfrm>
              <a:off x="2641696" y="1412741"/>
              <a:ext cx="369556" cy="51264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2" name="Прямоугольник 151"/>
            <p:cNvSpPr/>
            <p:nvPr/>
          </p:nvSpPr>
          <p:spPr>
            <a:xfrm>
              <a:off x="3053084" y="1412741"/>
              <a:ext cx="369556" cy="51264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dirty="0">
                  <a:ln w="50800"/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е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1301991" y="826304"/>
            <a:ext cx="3839883" cy="417135"/>
            <a:chOff x="404157" y="470268"/>
            <a:chExt cx="4541500" cy="515497"/>
          </a:xfrm>
        </p:grpSpPr>
        <p:sp>
          <p:nvSpPr>
            <p:cNvPr id="147" name="Скругленный прямоугольник 146"/>
            <p:cNvSpPr/>
            <p:nvPr/>
          </p:nvSpPr>
          <p:spPr>
            <a:xfrm rot="5400000">
              <a:off x="1409223" y="473314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41" name="Скругленный прямоугольник 140"/>
            <p:cNvSpPr/>
            <p:nvPr/>
          </p:nvSpPr>
          <p:spPr>
            <a:xfrm rot="5400000">
              <a:off x="2417335" y="473314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42" name="Скругленный прямоугольник 141"/>
            <p:cNvSpPr/>
            <p:nvPr/>
          </p:nvSpPr>
          <p:spPr>
            <a:xfrm rot="5400000">
              <a:off x="2921391" y="473314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43" name="Скругленный прямоугольник 142"/>
            <p:cNvSpPr/>
            <p:nvPr/>
          </p:nvSpPr>
          <p:spPr>
            <a:xfrm rot="5400000">
              <a:off x="3425447" y="473314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61" name="Скругленный прямоугольник 160"/>
            <p:cNvSpPr/>
            <p:nvPr/>
          </p:nvSpPr>
          <p:spPr>
            <a:xfrm rot="5400000">
              <a:off x="4433205" y="473314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46" name="Скругленный прямоугольник 145"/>
            <p:cNvSpPr/>
            <p:nvPr/>
          </p:nvSpPr>
          <p:spPr>
            <a:xfrm rot="5400000">
              <a:off x="1913279" y="473314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53" name="Скругленный прямоугольник 152"/>
            <p:cNvSpPr/>
            <p:nvPr/>
          </p:nvSpPr>
          <p:spPr>
            <a:xfrm rot="5400000">
              <a:off x="905167" y="473314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154" name="Скругленный прямоугольник 153"/>
            <p:cNvSpPr/>
            <p:nvPr/>
          </p:nvSpPr>
          <p:spPr>
            <a:xfrm rot="5400000">
              <a:off x="401111" y="473314"/>
              <a:ext cx="515497" cy="509406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917906" y="620652"/>
            <a:ext cx="4165627" cy="572851"/>
            <a:chOff x="919920" y="620652"/>
            <a:chExt cx="4165627" cy="572851"/>
          </a:xfrm>
        </p:grpSpPr>
        <p:sp>
          <p:nvSpPr>
            <p:cNvPr id="34" name="Прямоугольник 33"/>
            <p:cNvSpPr/>
            <p:nvPr/>
          </p:nvSpPr>
          <p:spPr>
            <a:xfrm>
              <a:off x="4341594" y="620688"/>
              <a:ext cx="329140" cy="57281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7" name="Группа 6"/>
            <p:cNvGrpSpPr/>
            <p:nvPr/>
          </p:nvGrpSpPr>
          <p:grpSpPr>
            <a:xfrm>
              <a:off x="919920" y="620652"/>
              <a:ext cx="4165627" cy="572815"/>
              <a:chOff x="-61696" y="269282"/>
              <a:chExt cx="4926761" cy="707886"/>
            </a:xfrm>
          </p:grpSpPr>
          <p:sp>
            <p:nvSpPr>
              <p:cNvPr id="155" name="Прямоугольник 154"/>
              <p:cNvSpPr/>
              <p:nvPr/>
            </p:nvSpPr>
            <p:spPr>
              <a:xfrm>
                <a:off x="-61696" y="269282"/>
                <a:ext cx="394353" cy="6335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б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8" name="Прямоугольник 157"/>
              <p:cNvSpPr/>
              <p:nvPr/>
            </p:nvSpPr>
            <p:spPr>
              <a:xfrm>
                <a:off x="435476" y="269282"/>
                <a:ext cx="437081" cy="6335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и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59" name="Прямоугольник 158"/>
              <p:cNvSpPr/>
              <p:nvPr/>
            </p:nvSpPr>
            <p:spPr>
              <a:xfrm>
                <a:off x="967887" y="269282"/>
                <a:ext cx="437081" cy="6335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а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0" name="Прямоугольник 159"/>
              <p:cNvSpPr/>
              <p:nvPr/>
            </p:nvSpPr>
            <p:spPr>
              <a:xfrm>
                <a:off x="1445721" y="269282"/>
                <a:ext cx="437081" cy="6335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т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3" name="Прямоугольник 162"/>
              <p:cNvSpPr/>
              <p:nvPr/>
            </p:nvSpPr>
            <p:spPr>
              <a:xfrm>
                <a:off x="1942700" y="269282"/>
                <a:ext cx="437081" cy="6335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л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4" name="Прямоугольник 163"/>
              <p:cNvSpPr/>
              <p:nvPr/>
            </p:nvSpPr>
            <p:spPr>
              <a:xfrm>
                <a:off x="2467678" y="269282"/>
                <a:ext cx="390100" cy="6335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о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6" name="Прямоугольник 165"/>
              <p:cNvSpPr/>
              <p:nvPr/>
            </p:nvSpPr>
            <p:spPr>
              <a:xfrm>
                <a:off x="2917004" y="269282"/>
                <a:ext cx="405693" cy="633529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н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7" name="Прямоугольник 166"/>
              <p:cNvSpPr/>
              <p:nvPr/>
            </p:nvSpPr>
            <p:spPr>
              <a:xfrm>
                <a:off x="3419872" y="269282"/>
                <a:ext cx="437081" cy="6335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и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68" name="Прямоугольник 167"/>
              <p:cNvSpPr/>
              <p:nvPr/>
            </p:nvSpPr>
            <p:spPr>
              <a:xfrm>
                <a:off x="4455417" y="269282"/>
                <a:ext cx="409648" cy="707886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т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grpSp>
        <p:nvGrpSpPr>
          <p:cNvPr id="132" name="Группа 131"/>
          <p:cNvGrpSpPr/>
          <p:nvPr/>
        </p:nvGrpSpPr>
        <p:grpSpPr>
          <a:xfrm>
            <a:off x="7777148" y="620652"/>
            <a:ext cx="369557" cy="3032926"/>
            <a:chOff x="8048481" y="211086"/>
            <a:chExt cx="437081" cy="3748096"/>
          </a:xfrm>
        </p:grpSpPr>
        <p:sp>
          <p:nvSpPr>
            <p:cNvPr id="162" name="Прямоугольник 161"/>
            <p:cNvSpPr/>
            <p:nvPr/>
          </p:nvSpPr>
          <p:spPr>
            <a:xfrm>
              <a:off x="8048481" y="211086"/>
              <a:ext cx="437081" cy="6335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г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5" name="Прямоугольник 184"/>
            <p:cNvSpPr/>
            <p:nvPr/>
          </p:nvSpPr>
          <p:spPr>
            <a:xfrm>
              <a:off x="8048481" y="3325653"/>
              <a:ext cx="437081" cy="6335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т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" name="Прямоугольник 183"/>
            <p:cNvSpPr/>
            <p:nvPr/>
          </p:nvSpPr>
          <p:spPr>
            <a:xfrm>
              <a:off x="8048481" y="2346789"/>
              <a:ext cx="437081" cy="6335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а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3" name="Прямоугольник 182"/>
            <p:cNvSpPr/>
            <p:nvPr/>
          </p:nvSpPr>
          <p:spPr>
            <a:xfrm>
              <a:off x="8048481" y="1812864"/>
              <a:ext cx="437081" cy="6335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н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2" name="Прямоугольник 181"/>
            <p:cNvSpPr/>
            <p:nvPr/>
          </p:nvSpPr>
          <p:spPr>
            <a:xfrm>
              <a:off x="8048481" y="1278938"/>
              <a:ext cx="437081" cy="6335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м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1" name="Прямоугольник 180"/>
            <p:cNvSpPr/>
            <p:nvPr/>
          </p:nvSpPr>
          <p:spPr>
            <a:xfrm>
              <a:off x="8048481" y="745012"/>
              <a:ext cx="437081" cy="6335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и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21" name="Скругленная прямоугольная выноска 20"/>
          <p:cNvSpPr/>
          <p:nvPr/>
        </p:nvSpPr>
        <p:spPr>
          <a:xfrm>
            <a:off x="665116" y="5093669"/>
            <a:ext cx="2632421" cy="927619"/>
          </a:xfrm>
          <a:prstGeom prst="wedgeRoundRectCallout">
            <a:avLst>
              <a:gd name="adj1" fmla="val -4900"/>
              <a:gd name="adj2" fmla="val -13393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этого 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спортсмена</a:t>
            </a:r>
          </a:p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Назвать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 сразу мог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лыжник он отменный</a:t>
            </a: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2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меткий он стрелок!</a:t>
            </a:r>
          </a:p>
        </p:txBody>
      </p:sp>
      <p:grpSp>
        <p:nvGrpSpPr>
          <p:cNvPr id="136" name="Группа 135"/>
          <p:cNvGrpSpPr/>
          <p:nvPr/>
        </p:nvGrpSpPr>
        <p:grpSpPr>
          <a:xfrm>
            <a:off x="803191" y="226966"/>
            <a:ext cx="450159" cy="434255"/>
            <a:chOff x="803191" y="226966"/>
            <a:chExt cx="450159" cy="434255"/>
          </a:xfrm>
        </p:grpSpPr>
        <p:sp>
          <p:nvSpPr>
            <p:cNvPr id="60" name="7-конечная звезда 59"/>
            <p:cNvSpPr/>
            <p:nvPr/>
          </p:nvSpPr>
          <p:spPr>
            <a:xfrm>
              <a:off x="803191" y="226966"/>
              <a:ext cx="450159" cy="434255"/>
            </a:xfrm>
            <a:prstGeom prst="star7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9" name="Прямоугольник 68"/>
            <p:cNvSpPr/>
            <p:nvPr/>
          </p:nvSpPr>
          <p:spPr>
            <a:xfrm>
              <a:off x="857970" y="291889"/>
              <a:ext cx="340599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ru-RU" b="1" cap="all" dirty="0" smtClean="0">
                  <a:ln/>
                  <a:solidFill>
                    <a:schemeClr val="accent1"/>
                  </a:solidFill>
                  <a:effectLst>
                    <a:reflection blurRad="10000" stA="55000" endPos="48000" dist="5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  <a:endParaRPr lang="ru-RU" b="1" cap="all" dirty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34" name="Группа 133"/>
          <p:cNvGrpSpPr/>
          <p:nvPr/>
        </p:nvGrpSpPr>
        <p:grpSpPr>
          <a:xfrm>
            <a:off x="1728174" y="3861048"/>
            <a:ext cx="476804" cy="434255"/>
            <a:chOff x="1632254" y="4222506"/>
            <a:chExt cx="476804" cy="434255"/>
          </a:xfrm>
        </p:grpSpPr>
        <p:sp>
          <p:nvSpPr>
            <p:cNvPr id="179" name="7-конечная звезда 178"/>
            <p:cNvSpPr/>
            <p:nvPr/>
          </p:nvSpPr>
          <p:spPr>
            <a:xfrm>
              <a:off x="1645577" y="4222506"/>
              <a:ext cx="450159" cy="434255"/>
            </a:xfrm>
            <a:prstGeom prst="star7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8" name="Прямоугольник 207"/>
            <p:cNvSpPr/>
            <p:nvPr/>
          </p:nvSpPr>
          <p:spPr>
            <a:xfrm>
              <a:off x="1632254" y="4224378"/>
              <a:ext cx="47680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ru-RU" b="1" cap="all" dirty="0" smtClean="0">
                  <a:ln/>
                  <a:solidFill>
                    <a:schemeClr val="accent1"/>
                  </a:solidFill>
                  <a:effectLst>
                    <a:reflection blurRad="10000" stA="55000" endPos="48000" dist="5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4</a:t>
              </a:r>
              <a:endParaRPr lang="ru-RU" b="1" cap="all" dirty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28" name="Группа 127"/>
          <p:cNvGrpSpPr/>
          <p:nvPr/>
        </p:nvGrpSpPr>
        <p:grpSpPr>
          <a:xfrm>
            <a:off x="3050180" y="4638896"/>
            <a:ext cx="450159" cy="434255"/>
            <a:chOff x="3050180" y="4638896"/>
            <a:chExt cx="450159" cy="434255"/>
          </a:xfrm>
        </p:grpSpPr>
        <p:sp>
          <p:nvSpPr>
            <p:cNvPr id="180" name="7-конечная звезда 179"/>
            <p:cNvSpPr/>
            <p:nvPr/>
          </p:nvSpPr>
          <p:spPr>
            <a:xfrm>
              <a:off x="3050180" y="4638896"/>
              <a:ext cx="450159" cy="434255"/>
            </a:xfrm>
            <a:prstGeom prst="star7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9" name="Прямоугольник 208"/>
            <p:cNvSpPr/>
            <p:nvPr/>
          </p:nvSpPr>
          <p:spPr>
            <a:xfrm>
              <a:off x="3074008" y="4651258"/>
              <a:ext cx="426331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ru-RU" b="1" cap="all" dirty="0" smtClean="0">
                  <a:ln/>
                  <a:solidFill>
                    <a:schemeClr val="accent1"/>
                  </a:solidFill>
                  <a:effectLst>
                    <a:reflection blurRad="10000" stA="55000" endPos="48000" dist="5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5</a:t>
              </a:r>
              <a:endParaRPr lang="ru-RU" b="1" cap="all" dirty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9" name="Группа 248"/>
          <p:cNvGrpSpPr/>
          <p:nvPr/>
        </p:nvGrpSpPr>
        <p:grpSpPr>
          <a:xfrm>
            <a:off x="752100" y="1565434"/>
            <a:ext cx="450159" cy="434255"/>
            <a:chOff x="760323" y="1607825"/>
            <a:chExt cx="450159" cy="434255"/>
          </a:xfrm>
        </p:grpSpPr>
        <p:sp>
          <p:nvSpPr>
            <p:cNvPr id="212" name="7-конечная звезда 211"/>
            <p:cNvSpPr/>
            <p:nvPr/>
          </p:nvSpPr>
          <p:spPr>
            <a:xfrm>
              <a:off x="760323" y="1607825"/>
              <a:ext cx="450159" cy="434255"/>
            </a:xfrm>
            <a:prstGeom prst="star7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Прямоугольник 209"/>
            <p:cNvSpPr/>
            <p:nvPr/>
          </p:nvSpPr>
          <p:spPr>
            <a:xfrm>
              <a:off x="772238" y="1640287"/>
              <a:ext cx="426331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ru-RU" b="1" cap="all" dirty="0" smtClean="0">
                  <a:ln/>
                  <a:solidFill>
                    <a:schemeClr val="accent1"/>
                  </a:solidFill>
                  <a:effectLst>
                    <a:reflection blurRad="10000" stA="55000" endPos="48000" dist="5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  <a:endParaRPr lang="ru-RU" b="1" cap="all" dirty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48" name="Группа 247"/>
          <p:cNvGrpSpPr/>
          <p:nvPr/>
        </p:nvGrpSpPr>
        <p:grpSpPr>
          <a:xfrm>
            <a:off x="3630927" y="2416768"/>
            <a:ext cx="450159" cy="434255"/>
            <a:chOff x="3581914" y="2505007"/>
            <a:chExt cx="450159" cy="434255"/>
          </a:xfrm>
        </p:grpSpPr>
        <p:sp>
          <p:nvSpPr>
            <p:cNvPr id="201" name="7-конечная звезда 200"/>
            <p:cNvSpPr/>
            <p:nvPr/>
          </p:nvSpPr>
          <p:spPr>
            <a:xfrm>
              <a:off x="3581914" y="2505007"/>
              <a:ext cx="450159" cy="434255"/>
            </a:xfrm>
            <a:prstGeom prst="star7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1" name="Прямоугольник 210"/>
            <p:cNvSpPr/>
            <p:nvPr/>
          </p:nvSpPr>
          <p:spPr>
            <a:xfrm>
              <a:off x="3633146" y="2558190"/>
              <a:ext cx="38757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ru-RU" b="1" cap="all" dirty="0" smtClean="0">
                  <a:ln/>
                  <a:solidFill>
                    <a:schemeClr val="accent1"/>
                  </a:solidFill>
                  <a:effectLst>
                    <a:reflection blurRad="10000" stA="55000" endPos="48000" dist="5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3</a:t>
              </a:r>
              <a:endParaRPr lang="ru-RU" b="1" cap="all" dirty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4" name="Группа 253"/>
          <p:cNvGrpSpPr/>
          <p:nvPr/>
        </p:nvGrpSpPr>
        <p:grpSpPr>
          <a:xfrm>
            <a:off x="4311220" y="259427"/>
            <a:ext cx="476804" cy="440587"/>
            <a:chOff x="4311220" y="259427"/>
            <a:chExt cx="476804" cy="440587"/>
          </a:xfrm>
        </p:grpSpPr>
        <p:sp>
          <p:nvSpPr>
            <p:cNvPr id="178" name="7-конечная звезда 177"/>
            <p:cNvSpPr/>
            <p:nvPr/>
          </p:nvSpPr>
          <p:spPr>
            <a:xfrm>
              <a:off x="4331787" y="259427"/>
              <a:ext cx="450159" cy="434255"/>
            </a:xfrm>
            <a:prstGeom prst="star7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3" name="Прямоугольник 212"/>
            <p:cNvSpPr/>
            <p:nvPr/>
          </p:nvSpPr>
          <p:spPr>
            <a:xfrm>
              <a:off x="4311220" y="330682"/>
              <a:ext cx="47680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ru-RU" b="1" cap="all" dirty="0" smtClean="0">
                  <a:ln/>
                  <a:solidFill>
                    <a:schemeClr val="accent1"/>
                  </a:solidFill>
                  <a:effectLst>
                    <a:reflection blurRad="10000" stA="55000" endPos="48000" dist="5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8</a:t>
              </a:r>
              <a:endParaRPr lang="ru-RU" b="1" cap="all" dirty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5" name="Группа 254"/>
          <p:cNvGrpSpPr/>
          <p:nvPr/>
        </p:nvGrpSpPr>
        <p:grpSpPr>
          <a:xfrm>
            <a:off x="5967404" y="2173120"/>
            <a:ext cx="476804" cy="434255"/>
            <a:chOff x="5967404" y="2173120"/>
            <a:chExt cx="476804" cy="434255"/>
          </a:xfrm>
        </p:grpSpPr>
        <p:sp>
          <p:nvSpPr>
            <p:cNvPr id="204" name="7-конечная звезда 203"/>
            <p:cNvSpPr/>
            <p:nvPr/>
          </p:nvSpPr>
          <p:spPr>
            <a:xfrm>
              <a:off x="5983662" y="2173120"/>
              <a:ext cx="450159" cy="434255"/>
            </a:xfrm>
            <a:prstGeom prst="star7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4" name="Прямоугольник 213"/>
            <p:cNvSpPr/>
            <p:nvPr/>
          </p:nvSpPr>
          <p:spPr>
            <a:xfrm>
              <a:off x="5967404" y="2204864"/>
              <a:ext cx="47680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ru-RU" b="1" cap="all" dirty="0" smtClean="0">
                  <a:ln/>
                  <a:solidFill>
                    <a:schemeClr val="accent1"/>
                  </a:solidFill>
                  <a:effectLst>
                    <a:reflection blurRad="10000" stA="55000" endPos="48000" dist="5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9</a:t>
              </a:r>
              <a:endParaRPr lang="ru-RU" b="1" cap="all" dirty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0" name="Группа 249"/>
          <p:cNvGrpSpPr/>
          <p:nvPr/>
        </p:nvGrpSpPr>
        <p:grpSpPr>
          <a:xfrm>
            <a:off x="1289794" y="1205646"/>
            <a:ext cx="476804" cy="434255"/>
            <a:chOff x="2018082" y="2187651"/>
            <a:chExt cx="476804" cy="434255"/>
          </a:xfrm>
        </p:grpSpPr>
        <p:sp>
          <p:nvSpPr>
            <p:cNvPr id="215" name="7-конечная звезда 214"/>
            <p:cNvSpPr/>
            <p:nvPr/>
          </p:nvSpPr>
          <p:spPr>
            <a:xfrm>
              <a:off x="2044727" y="2187651"/>
              <a:ext cx="450159" cy="434255"/>
            </a:xfrm>
            <a:prstGeom prst="star7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7" name="Прямоугольник 206"/>
            <p:cNvSpPr/>
            <p:nvPr/>
          </p:nvSpPr>
          <p:spPr>
            <a:xfrm>
              <a:off x="2018082" y="2244777"/>
              <a:ext cx="47680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ru-RU" b="1" cap="all" dirty="0" smtClean="0">
                  <a:ln/>
                  <a:solidFill>
                    <a:schemeClr val="accent1"/>
                  </a:solidFill>
                  <a:effectLst>
                    <a:reflection blurRad="10000" stA="55000" endPos="48000" dist="5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6</a:t>
              </a:r>
              <a:endParaRPr lang="ru-RU" b="1" cap="all" dirty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4" name="Группа 113"/>
          <p:cNvGrpSpPr/>
          <p:nvPr/>
        </p:nvGrpSpPr>
        <p:grpSpPr>
          <a:xfrm>
            <a:off x="7695596" y="291889"/>
            <a:ext cx="476804" cy="434255"/>
            <a:chOff x="7695596" y="291889"/>
            <a:chExt cx="476804" cy="434255"/>
          </a:xfrm>
        </p:grpSpPr>
        <p:sp>
          <p:nvSpPr>
            <p:cNvPr id="202" name="7-конечная звезда 201"/>
            <p:cNvSpPr/>
            <p:nvPr/>
          </p:nvSpPr>
          <p:spPr>
            <a:xfrm>
              <a:off x="7696546" y="291889"/>
              <a:ext cx="450159" cy="434255"/>
            </a:xfrm>
            <a:prstGeom prst="star7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6" name="Прямоугольник 215"/>
            <p:cNvSpPr/>
            <p:nvPr/>
          </p:nvSpPr>
          <p:spPr>
            <a:xfrm>
              <a:off x="7695596" y="303596"/>
              <a:ext cx="47680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ru-RU" b="1" cap="all" dirty="0" smtClean="0">
                  <a:ln/>
                  <a:solidFill>
                    <a:schemeClr val="accent1"/>
                  </a:solidFill>
                  <a:effectLst>
                    <a:reflection blurRad="10000" stA="55000" endPos="48000" dist="5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10</a:t>
              </a:r>
              <a:endParaRPr lang="ru-RU" b="1" cap="all" dirty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70" name="Группа 69"/>
          <p:cNvGrpSpPr/>
          <p:nvPr/>
        </p:nvGrpSpPr>
        <p:grpSpPr>
          <a:xfrm>
            <a:off x="1289794" y="2077582"/>
            <a:ext cx="430708" cy="2154670"/>
            <a:chOff x="1279132" y="2086826"/>
            <a:chExt cx="430708" cy="2154670"/>
          </a:xfrm>
        </p:grpSpPr>
        <p:sp>
          <p:nvSpPr>
            <p:cNvPr id="217" name="Скругленный прямоугольник 216"/>
            <p:cNvSpPr/>
            <p:nvPr/>
          </p:nvSpPr>
          <p:spPr>
            <a:xfrm rot="5400000">
              <a:off x="1285918" y="2080040"/>
              <a:ext cx="417135" cy="43070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218" name="Скругленный прямоугольник 217"/>
            <p:cNvSpPr/>
            <p:nvPr/>
          </p:nvSpPr>
          <p:spPr>
            <a:xfrm rot="5400000">
              <a:off x="1285918" y="2515308"/>
              <a:ext cx="417135" cy="43070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219" name="Скругленный прямоугольник 218"/>
            <p:cNvSpPr/>
            <p:nvPr/>
          </p:nvSpPr>
          <p:spPr>
            <a:xfrm rot="5400000">
              <a:off x="1285918" y="2949203"/>
              <a:ext cx="417135" cy="43070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220" name="Скругленный прямоугольник 219"/>
            <p:cNvSpPr/>
            <p:nvPr/>
          </p:nvSpPr>
          <p:spPr>
            <a:xfrm rot="5400000">
              <a:off x="1285918" y="3399766"/>
              <a:ext cx="417135" cy="43070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  <p:sp>
          <p:nvSpPr>
            <p:cNvPr id="221" name="Скругленный прямоугольник 220"/>
            <p:cNvSpPr/>
            <p:nvPr/>
          </p:nvSpPr>
          <p:spPr>
            <a:xfrm rot="5400000">
              <a:off x="1285918" y="3817575"/>
              <a:ext cx="417135" cy="430708"/>
            </a:xfrm>
            <a:prstGeom prst="roundRect">
              <a:avLst/>
            </a:prstGeom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ru-RU"/>
            </a:p>
          </p:txBody>
        </p:sp>
      </p:grpSp>
      <p:grpSp>
        <p:nvGrpSpPr>
          <p:cNvPr id="230" name="Группа 229"/>
          <p:cNvGrpSpPr/>
          <p:nvPr/>
        </p:nvGrpSpPr>
        <p:grpSpPr>
          <a:xfrm>
            <a:off x="1267831" y="1844824"/>
            <a:ext cx="455574" cy="2448272"/>
            <a:chOff x="1274059" y="1878742"/>
            <a:chExt cx="455574" cy="2448272"/>
          </a:xfrm>
        </p:grpSpPr>
        <p:sp>
          <p:nvSpPr>
            <p:cNvPr id="222" name="Прямоугольник 221"/>
            <p:cNvSpPr/>
            <p:nvPr/>
          </p:nvSpPr>
          <p:spPr>
            <a:xfrm>
              <a:off x="1277213" y="1878742"/>
              <a:ext cx="44114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о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4" name="Прямоугольник 243"/>
            <p:cNvSpPr/>
            <p:nvPr/>
          </p:nvSpPr>
          <p:spPr>
            <a:xfrm>
              <a:off x="1274059" y="2354657"/>
              <a:ext cx="444301" cy="70788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" name="Прямоугольник 244"/>
            <p:cNvSpPr/>
            <p:nvPr/>
          </p:nvSpPr>
          <p:spPr>
            <a:xfrm>
              <a:off x="1283266" y="2781339"/>
              <a:ext cx="41229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с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6" name="Прямоугольник 245"/>
            <p:cNvSpPr/>
            <p:nvPr/>
          </p:nvSpPr>
          <p:spPr>
            <a:xfrm>
              <a:off x="1288486" y="3619128"/>
              <a:ext cx="441147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р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7" name="Прямоугольник 246"/>
            <p:cNvSpPr/>
            <p:nvPr/>
          </p:nvSpPr>
          <p:spPr>
            <a:xfrm>
              <a:off x="1286145" y="3225170"/>
              <a:ext cx="41229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ё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51" name="Группа 250"/>
          <p:cNvGrpSpPr/>
          <p:nvPr/>
        </p:nvGrpSpPr>
        <p:grpSpPr>
          <a:xfrm>
            <a:off x="2573376" y="2000908"/>
            <a:ext cx="476804" cy="434255"/>
            <a:chOff x="2018082" y="2187651"/>
            <a:chExt cx="476804" cy="434255"/>
          </a:xfrm>
        </p:grpSpPr>
        <p:sp>
          <p:nvSpPr>
            <p:cNvPr id="252" name="7-конечная звезда 251"/>
            <p:cNvSpPr/>
            <p:nvPr/>
          </p:nvSpPr>
          <p:spPr>
            <a:xfrm>
              <a:off x="2044727" y="2187651"/>
              <a:ext cx="450159" cy="434255"/>
            </a:xfrm>
            <a:prstGeom prst="star7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3" name="Прямоугольник 252"/>
            <p:cNvSpPr/>
            <p:nvPr/>
          </p:nvSpPr>
          <p:spPr>
            <a:xfrm>
              <a:off x="2018082" y="2244777"/>
              <a:ext cx="476804" cy="369332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algn="ctr"/>
              <a:r>
                <a:rPr lang="ru-RU" b="1" cap="all" dirty="0" smtClean="0">
                  <a:ln/>
                  <a:solidFill>
                    <a:schemeClr val="accent1"/>
                  </a:solidFill>
                  <a:effectLst>
                    <a:reflection blurRad="10000" stA="55000" endPos="48000" dist="500" dir="5400000" sy="-100000" algn="bl" rotWithShape="0"/>
                  </a:effectLst>
                  <a:latin typeface="Times New Roman" pitchFamily="18" charset="0"/>
                  <a:cs typeface="Times New Roman" pitchFamily="18" charset="0"/>
                </a:rPr>
                <a:t>7</a:t>
              </a:r>
              <a:endParaRPr lang="ru-RU" b="1" cap="all" dirty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38" name="Рисунок 137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038" y="144285"/>
            <a:ext cx="999231" cy="1398924"/>
          </a:xfrm>
          <a:prstGeom prst="rect">
            <a:avLst/>
          </a:prstGeom>
        </p:spPr>
      </p:pic>
      <p:sp>
        <p:nvSpPr>
          <p:cNvPr id="257" name="Скругленная прямоугольная выноска 256"/>
          <p:cNvSpPr/>
          <p:nvPr/>
        </p:nvSpPr>
        <p:spPr>
          <a:xfrm>
            <a:off x="677653" y="5102006"/>
            <a:ext cx="2632421" cy="927619"/>
          </a:xfrm>
          <a:prstGeom prst="wedgeRoundRectCallout">
            <a:avLst>
              <a:gd name="adj1" fmla="val -4900"/>
              <a:gd name="adj2" fmla="val -13393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Кто же это за игрок?</a:t>
            </a: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Мячик весело ведет,</a:t>
            </a: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Вверх   взлетая на ходу.</a:t>
            </a: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Он в  кольцо его бросает.</a:t>
            </a: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Рост высокий помогает…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044391" y="931369"/>
            <a:ext cx="1115845" cy="1301316"/>
          </a:xfrm>
          <a:prstGeom prst="rect">
            <a:avLst/>
          </a:prstGeom>
        </p:spPr>
      </p:pic>
      <p:sp>
        <p:nvSpPr>
          <p:cNvPr id="224" name="Скругленная прямоугольная выноска 223"/>
          <p:cNvSpPr/>
          <p:nvPr/>
        </p:nvSpPr>
        <p:spPr>
          <a:xfrm>
            <a:off x="683568" y="5076888"/>
            <a:ext cx="2632421" cy="989492"/>
          </a:xfrm>
          <a:prstGeom prst="wedgeRoundRectCallout">
            <a:avLst>
              <a:gd name="adj1" fmla="val -4900"/>
              <a:gd name="adj2" fmla="val -13393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 dirty="0" smtClean="0"/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Кто спортсмена отгадает?</a:t>
            </a:r>
          </a:p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Его 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команда побеждает,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Если мячик не роняет.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Он летит с подачи метко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Не в ворота - через сетку.</a:t>
            </a:r>
            <a:br>
              <a:rPr lang="ru-RU" sz="1200" dirty="0">
                <a:latin typeface="Times New Roman" pitchFamily="18" charset="0"/>
                <a:cs typeface="Times New Roman" pitchFamily="18" charset="0"/>
              </a:rPr>
            </a:br>
            <a:endParaRPr lang="ru-RU" sz="1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901" y="3132297"/>
            <a:ext cx="1133112" cy="1153594"/>
          </a:xfrm>
          <a:prstGeom prst="rect">
            <a:avLst/>
          </a:prstGeom>
        </p:spPr>
      </p:pic>
      <p:sp>
        <p:nvSpPr>
          <p:cNvPr id="256" name="Скругленная прямоугольная выноска 255"/>
          <p:cNvSpPr/>
          <p:nvPr/>
        </p:nvSpPr>
        <p:spPr>
          <a:xfrm>
            <a:off x="685778" y="5058002"/>
            <a:ext cx="2628000" cy="1008000"/>
          </a:xfrm>
          <a:prstGeom prst="wedgeRoundRectCallout">
            <a:avLst>
              <a:gd name="adj1" fmla="val -4900"/>
              <a:gd name="adj2" fmla="val -13393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/>
              <a:t>Вот </a:t>
            </a:r>
            <a:r>
              <a:rPr lang="ru-RU" sz="1200" b="1" dirty="0" smtClean="0"/>
              <a:t>спортсмен на </a:t>
            </a:r>
            <a:r>
              <a:rPr lang="ru-RU" sz="1200" b="1" dirty="0"/>
              <a:t>коньках</a:t>
            </a:r>
          </a:p>
          <a:p>
            <a:r>
              <a:rPr lang="ru-RU" sz="1200" b="1" dirty="0" smtClean="0"/>
              <a:t>Упражняется </a:t>
            </a:r>
            <a:r>
              <a:rPr lang="ru-RU" sz="1200" b="1" dirty="0"/>
              <a:t>в прыжках.</a:t>
            </a:r>
          </a:p>
          <a:p>
            <a:r>
              <a:rPr lang="ru-RU" sz="1200" b="1" dirty="0"/>
              <a:t>И сверкает лед искристо.</a:t>
            </a:r>
          </a:p>
          <a:p>
            <a:r>
              <a:rPr lang="ru-RU" sz="1200" b="1" dirty="0" smtClean="0"/>
              <a:t>Кто же это?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3" name="Скругленная прямоугольная выноска 222"/>
          <p:cNvSpPr/>
          <p:nvPr/>
        </p:nvSpPr>
        <p:spPr>
          <a:xfrm>
            <a:off x="690680" y="5046208"/>
            <a:ext cx="2628000" cy="1008000"/>
          </a:xfrm>
          <a:prstGeom prst="wedgeRoundRectCallout">
            <a:avLst>
              <a:gd name="adj1" fmla="val -4900"/>
              <a:gd name="adj2" fmla="val -133932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полных трибунах</a:t>
            </a:r>
          </a:p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Крики и свист.</a:t>
            </a:r>
          </a:p>
          <a:p>
            <a:pPr algn="ctr"/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Мчится к воротам с мячом…</a:t>
            </a:r>
            <a:endParaRPr lang="ru-RU" sz="12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17331" y="3344577"/>
            <a:ext cx="1082473" cy="1479816"/>
          </a:xfrm>
          <a:prstGeom prst="rect">
            <a:avLst/>
          </a:prstGeom>
        </p:spPr>
      </p:pic>
      <p:pic>
        <p:nvPicPr>
          <p:cNvPr id="225" name="Рисунок 224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182" y="4522629"/>
            <a:ext cx="1236524" cy="1574337"/>
          </a:xfrm>
          <a:prstGeom prst="rect">
            <a:avLst/>
          </a:prstGeom>
        </p:spPr>
      </p:pic>
      <p:sp>
        <p:nvSpPr>
          <p:cNvPr id="227" name="Скругленная прямоугольная выноска 226"/>
          <p:cNvSpPr/>
          <p:nvPr/>
        </p:nvSpPr>
        <p:spPr>
          <a:xfrm>
            <a:off x="685778" y="5055621"/>
            <a:ext cx="2616249" cy="1004683"/>
          </a:xfrm>
          <a:prstGeom prst="wedgeRoundRectCallout">
            <a:avLst>
              <a:gd name="adj1" fmla="val -3740"/>
              <a:gd name="adj2" fmla="val -14825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Защищу двоих сестер.</a:t>
            </a: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Бью на тренировке грушу,</a:t>
            </a:r>
          </a:p>
          <a:p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>Потому что я... </a:t>
            </a:r>
          </a:p>
        </p:txBody>
      </p:sp>
      <p:pic>
        <p:nvPicPr>
          <p:cNvPr id="229" name="Рисунок 228"/>
          <p:cNvPicPr>
            <a:picLocks noChangeAspect="1"/>
          </p:cNvPicPr>
          <p:nvPr/>
        </p:nvPicPr>
        <p:blipFill rotWithShape="1"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673" b="68313"/>
          <a:stretch/>
        </p:blipFill>
        <p:spPr>
          <a:xfrm flipH="1">
            <a:off x="113152" y="2377573"/>
            <a:ext cx="973483" cy="1266061"/>
          </a:xfrm>
          <a:prstGeom prst="rect">
            <a:avLst/>
          </a:prstGeom>
        </p:spPr>
      </p:pic>
      <p:sp>
        <p:nvSpPr>
          <p:cNvPr id="231" name="Скругленная прямоугольная выноска 230"/>
          <p:cNvSpPr/>
          <p:nvPr/>
        </p:nvSpPr>
        <p:spPr>
          <a:xfrm>
            <a:off x="694100" y="5053439"/>
            <a:ext cx="2616249" cy="1004683"/>
          </a:xfrm>
          <a:prstGeom prst="wedgeRoundRectCallout">
            <a:avLst>
              <a:gd name="adj1" fmla="val -3740"/>
              <a:gd name="adj2" fmla="val -14825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Кто по снегу быстро мчится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Провалится 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не боится? </a:t>
            </a:r>
          </a:p>
        </p:txBody>
      </p:sp>
      <p:pic>
        <p:nvPicPr>
          <p:cNvPr id="232" name="Рисунок 231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9743" y="2499510"/>
            <a:ext cx="945325" cy="1430988"/>
          </a:xfrm>
          <a:prstGeom prst="rect">
            <a:avLst/>
          </a:prstGeom>
        </p:spPr>
      </p:pic>
      <p:sp>
        <p:nvSpPr>
          <p:cNvPr id="233" name="Скругленная прямоугольная выноска 232"/>
          <p:cNvSpPr/>
          <p:nvPr/>
        </p:nvSpPr>
        <p:spPr>
          <a:xfrm>
            <a:off x="685778" y="5058002"/>
            <a:ext cx="2616249" cy="1004683"/>
          </a:xfrm>
          <a:prstGeom prst="wedgeRoundRectCallout">
            <a:avLst>
              <a:gd name="adj1" fmla="val -3740"/>
              <a:gd name="adj2" fmla="val -14825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Лыжа у него одна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Коротка, а не длина.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Чудеса на ней покажет,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Кувыркаться может даже…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4" name="Рисунок 23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3088" y="1763798"/>
            <a:ext cx="1343643" cy="1343643"/>
          </a:xfrm>
          <a:prstGeom prst="rect">
            <a:avLst/>
          </a:prstGeom>
        </p:spPr>
      </p:pic>
      <p:sp>
        <p:nvSpPr>
          <p:cNvPr id="235" name="Скругленная прямоугольная выноска 234"/>
          <p:cNvSpPr/>
          <p:nvPr/>
        </p:nvSpPr>
        <p:spPr>
          <a:xfrm>
            <a:off x="683926" y="5055136"/>
            <a:ext cx="2616249" cy="1004683"/>
          </a:xfrm>
          <a:prstGeom prst="wedgeRoundRectCallout">
            <a:avLst>
              <a:gd name="adj1" fmla="val -3740"/>
              <a:gd name="adj2" fmla="val -14825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Он играет на коньках.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Клюшку держит он в руках.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Шайбу этой клюшкой бьёт.</a:t>
            </a:r>
          </a:p>
          <a:p>
            <a:r>
              <a:rPr lang="ru-RU" sz="1500" dirty="0">
                <a:latin typeface="Times New Roman" pitchFamily="18" charset="0"/>
                <a:cs typeface="Times New Roman" pitchFamily="18" charset="0"/>
              </a:rPr>
              <a:t>Кто спортсмена назовёт?</a:t>
            </a:r>
          </a:p>
        </p:txBody>
      </p:sp>
      <p:pic>
        <p:nvPicPr>
          <p:cNvPr id="226" name="Рисунок 225"/>
          <p:cNvPicPr>
            <a:picLocks noChangeAspect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25881" y="3676424"/>
            <a:ext cx="1339387" cy="1295857"/>
          </a:xfrm>
          <a:prstGeom prst="rect">
            <a:avLst/>
          </a:prstGeom>
        </p:spPr>
      </p:pic>
      <p:sp>
        <p:nvSpPr>
          <p:cNvPr id="228" name="Скругленная прямоугольная выноска 227"/>
          <p:cNvSpPr/>
          <p:nvPr/>
        </p:nvSpPr>
        <p:spPr>
          <a:xfrm>
            <a:off x="658451" y="5028575"/>
            <a:ext cx="2616249" cy="1058774"/>
          </a:xfrm>
          <a:prstGeom prst="wedgeRoundRectCallout">
            <a:avLst>
              <a:gd name="adj1" fmla="val -3740"/>
              <a:gd name="adj2" fmla="val -148254"/>
              <a:gd name="adj3" fmla="val 166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У</a:t>
            </a:r>
          </a:p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У этого спортсмена 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множество снарядов: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Конь, канат, бревно и брусья,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Кольца с ними рядом.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Назовите непременно</a:t>
            </a:r>
          </a:p>
          <a:p>
            <a:r>
              <a:rPr lang="ru-RU" sz="1100" b="1" dirty="0" smtClean="0">
                <a:latin typeface="Times New Roman" pitchFamily="18" charset="0"/>
                <a:cs typeface="Times New Roman" pitchFamily="18" charset="0"/>
              </a:rPr>
              <a:t>Этого спортсмена…</a:t>
            </a:r>
          </a:p>
          <a:p>
            <a:pPr algn="ctr"/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236" name="Управляющая кнопка: назад 235">
            <a:hlinkClick r:id="" action="ppaction://hlinkshowjump?jump=previousslide" highlightClick="1"/>
          </p:cNvPr>
          <p:cNvSpPr/>
          <p:nvPr/>
        </p:nvSpPr>
        <p:spPr>
          <a:xfrm>
            <a:off x="467544" y="6381328"/>
            <a:ext cx="432048" cy="252000"/>
          </a:xfrm>
          <a:prstGeom prst="actionButtonBackPrevio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7" name="Управляющая кнопка: далее 236">
            <a:hlinkClick r:id="" action="ppaction://hlinkshowjump?jump=nextslide" highlightClick="1"/>
          </p:cNvPr>
          <p:cNvSpPr/>
          <p:nvPr/>
        </p:nvSpPr>
        <p:spPr>
          <a:xfrm>
            <a:off x="8301777" y="6381328"/>
            <a:ext cx="432000" cy="252000"/>
          </a:xfrm>
          <a:prstGeom prst="actionButtonForwardNex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280655" y="2525341"/>
            <a:ext cx="430661" cy="41718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/>
          </a:p>
        </p:txBody>
      </p:sp>
      <p:grpSp>
        <p:nvGrpSpPr>
          <p:cNvPr id="243" name="Группа 242"/>
          <p:cNvGrpSpPr/>
          <p:nvPr/>
        </p:nvGrpSpPr>
        <p:grpSpPr>
          <a:xfrm>
            <a:off x="4284427" y="1035431"/>
            <a:ext cx="369556" cy="3825014"/>
            <a:chOff x="4284427" y="1035431"/>
            <a:chExt cx="369556" cy="3825014"/>
          </a:xfrm>
        </p:grpSpPr>
        <p:grpSp>
          <p:nvGrpSpPr>
            <p:cNvPr id="241" name="Группа 240"/>
            <p:cNvGrpSpPr/>
            <p:nvPr/>
          </p:nvGrpSpPr>
          <p:grpSpPr>
            <a:xfrm>
              <a:off x="4287585" y="1035431"/>
              <a:ext cx="356423" cy="3825014"/>
              <a:chOff x="4340900" y="1052736"/>
              <a:chExt cx="356423" cy="3825014"/>
            </a:xfrm>
          </p:grpSpPr>
          <p:sp>
            <p:nvSpPr>
              <p:cNvPr id="36" name="Прямоугольник 35"/>
              <p:cNvSpPr/>
              <p:nvPr/>
            </p:nvSpPr>
            <p:spPr>
              <a:xfrm>
                <a:off x="4354305" y="1052736"/>
                <a:ext cx="343018" cy="51264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н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4411654" y="2348880"/>
                <a:ext cx="184730" cy="70788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0" name="Прямоугольник 39"/>
              <p:cNvSpPr/>
              <p:nvPr/>
            </p:nvSpPr>
            <p:spPr>
              <a:xfrm>
                <a:off x="4340900" y="1844824"/>
                <a:ext cx="329834" cy="51264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у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3" name="Прямоугольник 42"/>
              <p:cNvSpPr/>
              <p:nvPr/>
            </p:nvSpPr>
            <p:spPr>
              <a:xfrm>
                <a:off x="4367489" y="3068960"/>
                <a:ext cx="329834" cy="51264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р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4" name="Прямоугольник 43"/>
              <p:cNvSpPr/>
              <p:nvPr/>
            </p:nvSpPr>
            <p:spPr>
              <a:xfrm>
                <a:off x="4363893" y="3501008"/>
                <a:ext cx="333430" cy="51264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д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46" name="Прямоугольник 45"/>
              <p:cNvSpPr/>
              <p:nvPr/>
            </p:nvSpPr>
            <p:spPr>
              <a:xfrm>
                <a:off x="4362473" y="4365104"/>
                <a:ext cx="308261" cy="512646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  <a:scene3d>
                  <a:camera prst="orthographicFront"/>
                  <a:lightRig rig="balanced" dir="t">
                    <a:rot lat="0" lon="0" rev="2100000"/>
                  </a:lightRig>
                </a:scene3d>
                <a:sp3d extrusionH="57150" prstMaterial="metal">
                  <a:bevelT w="38100" h="25400"/>
                  <a:contourClr>
                    <a:schemeClr val="bg2"/>
                  </a:contourClr>
                </a:sp3d>
              </a:bodyPr>
              <a:lstStyle/>
              <a:p>
                <a:pPr algn="ctr"/>
                <a:r>
                  <a:rPr lang="ru-RU" sz="4000" cap="none" spc="0" dirty="0" smtClean="0">
                    <a:ln w="50800"/>
                    <a:solidFill>
                      <a:schemeClr val="bg1"/>
                    </a:solidFill>
                    <a:effectLst/>
                    <a:latin typeface="Times New Roman" pitchFamily="18" charset="0"/>
                    <a:cs typeface="Times New Roman" pitchFamily="18" charset="0"/>
                  </a:rPr>
                  <a:t>с</a:t>
                </a:r>
                <a:endParaRPr lang="ru-RU" sz="4000" cap="none" spc="0" dirty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42" name="Прямоугольник 241"/>
            <p:cNvSpPr/>
            <p:nvPr/>
          </p:nvSpPr>
          <p:spPr>
            <a:xfrm>
              <a:off x="4284427" y="2348880"/>
              <a:ext cx="369556" cy="512646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balanced" dir="t">
                  <a:rot lat="0" lon="0" rev="2100000"/>
                </a:lightRig>
              </a:scene3d>
              <a:sp3d extrusionH="57150" prstMaterial="metal">
                <a:bevelT w="38100" h="25400"/>
                <a:contourClr>
                  <a:schemeClr val="bg2"/>
                </a:contourClr>
              </a:sp3d>
            </a:bodyPr>
            <a:lstStyle/>
            <a:p>
              <a:pPr algn="ctr"/>
              <a:r>
                <a:rPr lang="ru-RU" sz="4000" cap="none" spc="0" dirty="0" smtClean="0">
                  <a:ln w="50800"/>
                  <a:solidFill>
                    <a:schemeClr val="bg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б</a:t>
              </a:r>
              <a:endParaRPr lang="ru-RU" sz="4000" cap="none" spc="0" dirty="0">
                <a:ln w="50800"/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58" name="Рисунок 25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1125" y="1676637"/>
            <a:ext cx="934483" cy="1294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5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33000"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9"/>
                  </p:tgtEl>
                </p:cond>
              </p:nextCondLst>
            </p:seq>
            <p:seq concurrent="1" nextAc="seek">
              <p:cTn id="41" restart="whenNotActive" fill="hold" evtFilter="cancelBubble" nodeType="interactiveSeq">
                <p:stCondLst>
                  <p:cond evt="onClick" delay="0">
                    <p:tgtEl>
                      <p:spTgt spid="2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" fill="hold">
                      <p:stCondLst>
                        <p:cond delay="0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8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4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75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4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3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8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500"/>
                            </p:stCondLst>
                            <p:childTnLst>
                              <p:par>
                                <p:cTn id="110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1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2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8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1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5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500"/>
                            </p:stCondLst>
                            <p:childTnLst>
                              <p:par>
                                <p:cTn id="145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46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4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>
                            <p:stCondLst>
                              <p:cond delay="500"/>
                            </p:stCondLst>
                            <p:childTnLst>
                              <p:par>
                                <p:cTn id="1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500"/>
                            </p:stCondLst>
                            <p:childTnLst>
                              <p:par>
                                <p:cTn id="163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4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5"/>
                  </p:tgtEl>
                </p:cond>
              </p:nextCondLst>
            </p:seq>
            <p:seq concurrent="1" nextAc="seek">
              <p:cTn id="166" restart="whenNotActive" fill="hold" evtFilter="cancelBubble" nodeType="interactiveSeq">
                <p:stCondLst>
                  <p:cond evt="onClick" delay="0">
                    <p:tgtEl>
                      <p:spTgt spid="1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7" fill="hold">
                      <p:stCondLst>
                        <p:cond delay="0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1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7" fill="hold">
                            <p:stCondLst>
                              <p:cond delay="500"/>
                            </p:stCondLst>
                            <p:childTnLst>
                              <p:par>
                                <p:cTn id="17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500"/>
                            </p:stCondLst>
                            <p:childTnLst>
                              <p:par>
                                <p:cTn id="181" presetID="16" presetClass="exit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82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4"/>
                  </p:tgtEl>
                </p:cond>
              </p:nextCondLst>
            </p:seq>
          </p:childTnLst>
        </p:cTn>
      </p:par>
    </p:tnLst>
    <p:bldLst>
      <p:bldP spid="21" grpId="0" animBg="1"/>
      <p:bldP spid="21" grpId="1" animBg="1"/>
      <p:bldP spid="257" grpId="0" animBg="1"/>
      <p:bldP spid="257" grpId="1" animBg="1"/>
      <p:bldP spid="224" grpId="0" animBg="1"/>
      <p:bldP spid="224" grpId="1" animBg="1"/>
      <p:bldP spid="256" grpId="0" animBg="1"/>
      <p:bldP spid="256" grpId="1" animBg="1"/>
      <p:bldP spid="223" grpId="0" animBg="1"/>
      <p:bldP spid="223" grpId="1" animBg="1"/>
      <p:bldP spid="227" grpId="0" animBg="1"/>
      <p:bldP spid="227" grpId="1" animBg="1"/>
      <p:bldP spid="231" grpId="0" animBg="1"/>
      <p:bldP spid="231" grpId="1" animBg="1"/>
      <p:bldP spid="233" grpId="0" animBg="1"/>
      <p:bldP spid="233" grpId="1" animBg="1"/>
      <p:bldP spid="235" grpId="0" animBg="1"/>
      <p:bldP spid="235" grpId="1" animBg="1"/>
      <p:bldP spid="228" grpId="0" animBg="1"/>
      <p:bldP spid="228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8"/>
          <p:cNvSpPr txBox="1">
            <a:spLocks noChangeArrowheads="1"/>
          </p:cNvSpPr>
          <p:nvPr/>
        </p:nvSpPr>
        <p:spPr bwMode="auto">
          <a:xfrm>
            <a:off x="791295" y="980728"/>
            <a:ext cx="403225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32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altLang="ru-RU" sz="3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9"/>
          <p:cNvSpPr txBox="1">
            <a:spLocks noChangeArrowheads="1"/>
          </p:cNvSpPr>
          <p:nvPr/>
        </p:nvSpPr>
        <p:spPr bwMode="auto">
          <a:xfrm>
            <a:off x="755378" y="1988840"/>
            <a:ext cx="75549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http://vsemzagadki.narod.ru/zagadki/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8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.html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- загадки</a:t>
            </a: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695612" y="2564904"/>
            <a:ext cx="8135938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://s40.radikal.ru/i08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7</a:t>
            </a:r>
            <a:r>
              <a:rPr lang="en-US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/1012/8b/177228ae27a6.jpg</a:t>
            </a: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фон</a:t>
            </a:r>
            <a:endParaRPr lang="ru-RU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dirty="0">
              <a:solidFill>
                <a:srgbClr val="000000"/>
              </a:solidFill>
              <a:latin typeface="Calibri" pitchFamily="34" charset="0"/>
            </a:endParaRPr>
          </a:p>
          <a:p>
            <a:pPr eaLnBrk="1" hangingPunct="1"/>
            <a:endParaRPr lang="ru-RU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5" name="Управляющая кнопка: назад 4">
            <a:hlinkClick r:id="" action="ppaction://hlinkshowjump?jump=previousslide" highlightClick="1"/>
          </p:cNvPr>
          <p:cNvSpPr/>
          <p:nvPr/>
        </p:nvSpPr>
        <p:spPr>
          <a:xfrm>
            <a:off x="467544" y="6381328"/>
            <a:ext cx="432048" cy="252000"/>
          </a:xfrm>
          <a:prstGeom prst="actionButtonBackPrevious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13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6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6</Template>
  <TotalTime>644</TotalTime>
  <Words>360</Words>
  <Application>Microsoft Office PowerPoint</Application>
  <PresentationFormat>Экран (4:3)</PresentationFormat>
  <Paragraphs>150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Презентация 6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Света</cp:lastModifiedBy>
  <cp:revision>55</cp:revision>
  <dcterms:modified xsi:type="dcterms:W3CDTF">2015-10-26T20:02:28Z</dcterms:modified>
</cp:coreProperties>
</file>