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5" r:id="rId5"/>
    <p:sldId id="269" r:id="rId6"/>
    <p:sldId id="276" r:id="rId7"/>
    <p:sldId id="270" r:id="rId8"/>
    <p:sldId id="271" r:id="rId9"/>
    <p:sldId id="272" r:id="rId10"/>
    <p:sldId id="274" r:id="rId11"/>
    <p:sldId id="275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83421" autoAdjust="0"/>
  </p:normalViewPr>
  <p:slideViewPr>
    <p:cSldViewPr>
      <p:cViewPr>
        <p:scale>
          <a:sx n="73" d="100"/>
          <a:sy n="73" d="100"/>
        </p:scale>
        <p:origin x="-31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9223-8C19-4918-AEE6-BB8D7E905FAE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2EF9-D62D-4F11-A5B0-F9A8EF9B06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24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9223-8C19-4918-AEE6-BB8D7E905FAE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2EF9-D62D-4F11-A5B0-F9A8EF9B06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09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9223-8C19-4918-AEE6-BB8D7E905FAE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2EF9-D62D-4F11-A5B0-F9A8EF9B06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9223-8C19-4918-AEE6-BB8D7E905FAE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2EF9-D62D-4F11-A5B0-F9A8EF9B06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56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9223-8C19-4918-AEE6-BB8D7E905FAE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2EF9-D62D-4F11-A5B0-F9A8EF9B06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07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9223-8C19-4918-AEE6-BB8D7E905FAE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2EF9-D62D-4F11-A5B0-F9A8EF9B06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55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9223-8C19-4918-AEE6-BB8D7E905FAE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2EF9-D62D-4F11-A5B0-F9A8EF9B06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77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9223-8C19-4918-AEE6-BB8D7E905FAE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2EF9-D62D-4F11-A5B0-F9A8EF9B06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85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9223-8C19-4918-AEE6-BB8D7E905FAE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2EF9-D62D-4F11-A5B0-F9A8EF9B06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9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9223-8C19-4918-AEE6-BB8D7E905FAE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2EF9-D62D-4F11-A5B0-F9A8EF9B06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96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9223-8C19-4918-AEE6-BB8D7E905FAE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2EF9-D62D-4F11-A5B0-F9A8EF9B06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9223-8C19-4918-AEE6-BB8D7E905FAE}" type="datetimeFigureOut">
              <a:rPr lang="ru-RU" smtClean="0"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42EF9-D62D-4F11-A5B0-F9A8EF9B06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97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автобусы всякие\6957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" y="0"/>
            <a:ext cx="9127728" cy="682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1124744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Пассажирский транспорт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93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:\автобусы всякие\imgpreview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037476" cy="2438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5" name="Picture 5" descr="E:\автобусы всякие\imgpreview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42" y="1052736"/>
            <a:ext cx="2754716" cy="2063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3" descr="E:\автобусы всякие\0_1bcf9_4ccf6465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16" y="3861048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978032" y="332656"/>
            <a:ext cx="460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Водный транспорт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052736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 волнам корабль плывёт,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Капитан его ведёт.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Не страшны ему туманы,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Мели, льдины, ураганы…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Он-моряк отважный,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Это знает каждый.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автобусы всякие\36661da4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71" y="3984762"/>
            <a:ext cx="3356425" cy="2517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Picture 6" descr="E:\автобусы всякие\kat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21579"/>
            <a:ext cx="3744416" cy="2492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3" descr="E:\автобусы всякие\065024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239" y="3717032"/>
            <a:ext cx="3356425" cy="2517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4" descr="E:\автобусы всякие\1_20787_23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47584"/>
            <a:ext cx="3261250" cy="2467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32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автобусы всякие\1_20787_2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78943"/>
            <a:ext cx="3171710" cy="2399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1" name="Picture 5" descr="E:\автобусы всякие\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3199904" cy="2399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2" name="Picture 6" descr="E:\автобусы всякие\7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31" y="4121941"/>
            <a:ext cx="3268635" cy="2136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3" name="Picture 7" descr="E:\автобусы всякие\18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90" y="4149080"/>
            <a:ext cx="3120306" cy="2150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7256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автобусы всякие\1157175853_russian_buses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2" y="2492896"/>
            <a:ext cx="2623364" cy="197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автобусы всякие\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92" y="4442880"/>
            <a:ext cx="2809163" cy="210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автобусы всякие\ispytan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52" y="4463096"/>
            <a:ext cx="2749895" cy="2086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автобусы всякие\i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50405"/>
            <a:ext cx="2327560" cy="1950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47667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Наземный транспорт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1003286"/>
            <a:ext cx="3541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Нам сегодня повезёт-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Нас автобус довезёт.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комфортно, и удобно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кондуктор подойдёт.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 водитель очень точно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 остановке подвезёт.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автобусы всякие\Трамва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2" y="2633261"/>
            <a:ext cx="3199995" cy="3099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автобусы всякие\216075411_8d777db5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37222"/>
            <a:ext cx="3575428" cy="2396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836712"/>
            <a:ext cx="3762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Трамвай гремит,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Трамвай звонит,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 рельсам быстро мчится.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любую сторону домчит.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Кто хочет прокатиться?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5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04663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Затормозил у тротуара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Красный троллейбус,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Круглые фары.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Вошли пешеходы,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Лишь двери открылись,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в пассажиров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все превратились.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E:\автобусы всякие\467936_sou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4" y="2780928"/>
            <a:ext cx="3916693" cy="293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автобусы всякие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019591" cy="293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6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3838" y="188640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Нам проехать не хитро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Через город на метро: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Нет машин и пешеходов,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Перекрёстков, переходов-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Путь проложен под землёй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Самый быстрый и прямой.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E:\автобусы всякие\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16557"/>
            <a:ext cx="3132348" cy="208823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автобусы всякие\2000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6834"/>
            <a:ext cx="3017573" cy="201800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автобусы всякие\7797913_ky4fk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16556"/>
            <a:ext cx="2808312" cy="208617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автобусы всякие\ogoom.com_1401696273_moskva-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70060"/>
            <a:ext cx="2923593" cy="194418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8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0466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Железнодорожный транспорт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E:\автобусы всякие\1c358be98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35111"/>
            <a:ext cx="3312368" cy="2484276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иколай\Desktop\83812026_img_8209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58888"/>
            <a:ext cx="3384376" cy="253828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иколай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30" y="4098437"/>
            <a:ext cx="3221130" cy="2452637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628800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Поезд быстрый, поезд скорый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Нас домчит  он очень скоро,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Скоро будем, скоро дома,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Потому он-поезд «скорый».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682535" y="159022"/>
            <a:ext cx="3991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Воздушный транспорт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851521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Лайнер отправляется в полёт.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Лайнер-пассажирский самолёт.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Ростом  лайнер с трёхэтажный дом.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Полечу и я на нём,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Хоть ещё я не дорос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До его больших колёс.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E:\автобусы всякие\file64sl793v2o6nk9go35r_800_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94" y="2605847"/>
            <a:ext cx="2761032" cy="1838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автобусы всякие\plane_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16" y="4897478"/>
            <a:ext cx="2734678" cy="1820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автобусы всякие\Airbus_A38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2953953" cy="1846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автобусы всякие\P1020532_350x2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849" y="4797152"/>
            <a:ext cx="2550420" cy="19164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66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автобусы всякие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096344" cy="23189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автобусы всякие\mi-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26" y="4149080"/>
            <a:ext cx="3873097" cy="2263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автобусы всякие\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29" y="1081605"/>
            <a:ext cx="3657600" cy="2432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268760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Вот готовится в полёт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Винтокрылый  вертолёт.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Ни разгона, ни разбега: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Раскрутили винт-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в небо!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9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автобусы всякие\218433_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557717" cy="2663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:\автобусы всякие\balloon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29" y="3573016"/>
            <a:ext cx="3883673" cy="2589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автобусы всякие\World_Others_Baloon_fiesta_007689_-600x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62" y="404664"/>
            <a:ext cx="3668249" cy="2751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539" y="980728"/>
            <a:ext cx="4061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 воздушном шаре прокатиться,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Чтоб стрелой ворваться в небеса.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Дайте с высоты мне словно птице,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Поглядеть на горы и леса!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8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272</TotalTime>
  <Words>225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Николай</cp:lastModifiedBy>
  <cp:revision>28</cp:revision>
  <dcterms:created xsi:type="dcterms:W3CDTF">2001-12-31T20:05:20Z</dcterms:created>
  <dcterms:modified xsi:type="dcterms:W3CDTF">2015-02-05T21:08:03Z</dcterms:modified>
</cp:coreProperties>
</file>