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441" autoAdjust="0"/>
  </p:normalViewPr>
  <p:slideViewPr>
    <p:cSldViewPr>
      <p:cViewPr varScale="1">
        <p:scale>
          <a:sx n="59" d="100"/>
          <a:sy n="59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000232" y="5143512"/>
            <a:ext cx="6929486" cy="11403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ИЗОБРАЖЕНИЕ ПРЕДМЕТОВ СРЕДСТВАМИ ПЛАСТИЛИНОГРАФИИ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http://www.maam.ru/upload/blogs/detsad-187915-1396436734.jpg"/>
          <p:cNvPicPr>
            <a:picLocks noGrp="1"/>
          </p:cNvPicPr>
          <p:nvPr>
            <p:ph type="pic" idx="4294967295"/>
          </p:nvPr>
        </p:nvPicPr>
        <p:blipFill>
          <a:blip r:embed="rId2"/>
          <a:srcRect t="5574" b="5574"/>
          <a:stretch>
            <a:fillRect/>
          </a:stretch>
        </p:blipFill>
        <p:spPr bwMode="auto">
          <a:xfrm>
            <a:off x="1928794" y="214290"/>
            <a:ext cx="6715172" cy="478634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57166"/>
            <a:ext cx="6672282" cy="3500462"/>
          </a:xfrm>
        </p:spPr>
        <p:txBody>
          <a:bodyPr>
            <a:norm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МОЗАИЧНАЯ ПЛАСТИЛИНОГРАФИЯ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изображение лепной картины на горизонтальной поверхности с помощью шариков из пластилина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шарикового пластилина.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выполнения работы: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Скатывать мелкие шарики, нужного цвета. 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Располагать их на горизонтальной поверхности, заполняя поверхность изображаемого объекта, соответствующего цвета.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Слегка прижать.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4" name="Рисунок 3" descr="&quot;С детьми и для детей&quot;: тем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5500726" cy="285752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357826"/>
            <a:ext cx="6172200" cy="854570"/>
          </a:xfrm>
        </p:spPr>
        <p:txBody>
          <a:bodyPr>
            <a:normAutofit/>
          </a:bodyPr>
          <a:lstStyle/>
          <a:p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Спасибо за внимание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tkrytoe_zanyatie_po_lep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28604"/>
            <a:ext cx="6286544" cy="462439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003322"/>
            <a:ext cx="6572296" cy="1371600"/>
          </a:xfrm>
        </p:spPr>
        <p:txBody>
          <a:bodyPr>
            <a:noAutofit/>
          </a:bodyPr>
          <a:lstStyle/>
          <a:p>
            <a:r>
              <a:rPr lang="ru-RU" sz="2000" i="1" dirty="0" err="1" smtClean="0">
                <a:solidFill>
                  <a:srgbClr val="C00000"/>
                </a:solidFill>
              </a:rPr>
              <a:t>Пластилинография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это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создание на основе пластилина лепных  картин с 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изображе-нием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выпуклых,   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полуобъемных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объектов на   горизонтальной    поверхности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 descr="http://www.maam.ru/upload/blogs/detsad-187915-13964366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6715172" cy="450059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714357"/>
            <a:ext cx="5000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Материалы для создания пластилиновой картины: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1428736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Картон с контурным рисунком;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Набор пластилина;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Салфетка для рук;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Стеки;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Доска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Бросовый и природный материалы.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286380" y="4857760"/>
            <a:ext cx="1928826" cy="571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Фотоотчёт на родительском собрании по художественному творчеству «Использование пластилинографии на занятиях по ИЗО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429000"/>
            <a:ext cx="5072098" cy="292895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571480"/>
            <a:ext cx="5815026" cy="164307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 работы с пластилином:</a:t>
            </a:r>
            <a:b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285992"/>
            <a:ext cx="3857636" cy="408893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Сплющивание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Раскатывание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Вытягивание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Налепливание</a:t>
            </a:r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Прижимание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Надавливание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Намазывание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Размазывание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оделки из плaстилинa рaнний возрaст - своими руками пошаговый мастер класс c фото + виде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357430"/>
            <a:ext cx="3500462" cy="401955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357166"/>
            <a:ext cx="6643734" cy="107157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нетрадиционной техники</a:t>
            </a:r>
            <a:b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с пластилином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1571612"/>
            <a:ext cx="6929486" cy="2714644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2000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РЯМАЯ ПЛАСТИЛИНОГРАФИЯ</a:t>
            </a:r>
            <a:r>
              <a:rPr lang="ru-RU" sz="2000" b="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изображение лепной картины на горизонтальной поверхности.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sz="2000" b="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выполнения работы: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Скатывать поочередно детали изображаемого объекта, сначала объемной формы (в виде шарика, колбаски).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Располагать их на горизонтальной поверхности.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Затем расплющивать, соединяя детали.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к сделать из картона березу стоящую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143380"/>
            <a:ext cx="3786214" cy="235745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57166"/>
            <a:ext cx="6786610" cy="5143536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ОБРАТНАЯ ПЛАСТИЛИНОГРАФИЯ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(витражная) – изображение лепной картины с обратной стороны горизонтальной поверхности (с обозначением контура).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lvl="0" indent="-17621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1.Использовать для работы пластиковую прозрачную поверхность ( прозрачные пластиковые крышки, контейнеры и т.д.).</a:t>
            </a:r>
            <a:endParaRPr lang="ru-RU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lvl="0" indent="-176213" eaLnBrk="0" fontAlgn="base" hangingPunct="0">
              <a:buClrTx/>
              <a:buSzTx/>
              <a:tabLst>
                <a:tab pos="714375" algn="l"/>
              </a:tabLst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С обратной стороны прозрачной поверхности маркером нарисовать контур рисунка.</a:t>
            </a:r>
            <a:endParaRPr lang="ru-RU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lvl="0" indent="-176213" eaLnBrk="0" fontAlgn="base" hangingPunct="0"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Скатывать поочередно детали изображаемого объекта, сначала объемной формы (в виде шарика, колбаски).</a:t>
            </a:r>
            <a:endParaRPr lang="ru-RU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lvl="0" indent="-176213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714375" algn="l"/>
              </a:tabLst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Располагать их на поверхности, растирая и заполняя детали изображения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10_040f55e150a5d6b6ff08addaadf994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4143404" cy="311086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Рисунок 4" descr="2210_f84ba9d30e4377d2fb7664227fe625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204388"/>
            <a:ext cx="5715040" cy="326426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00042"/>
            <a:ext cx="7000924" cy="342902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КОНТУРНАЯ ПЛАСТИЛИНОГРАФИЯ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изображение объекта по контуру, с    использованием «жгутиков».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выполнения работы: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Нарисовать рисунок карандашом или маркером.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Скатать из пластилина колбаски или тонкие жгутики. 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Последовательно выкладывать длинный жгутик по контуру изображения.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Можно заполнить жгутиками другого цвета внутреннюю поверхность изображения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Лидия Казарина. . Блог - Для воспитателей детских садов - Ма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00438"/>
            <a:ext cx="4714908" cy="314324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143800" cy="3643338"/>
          </a:xfrm>
        </p:spPr>
        <p:txBody>
          <a:bodyPr>
            <a:normAutofit lnSpcReduction="1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МНОГОСЛОЙНАЯ ПЛАСТИЛИНОГРАФИЯ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объемное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изображе-ние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лепной картины  на  горизонтальной поверхности, с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после-довательным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нанесением слоев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Для начала мы берем  разные цвета пластилина. </a:t>
            </a: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Делаем из них пластинки. Заготовки накладываются одна поверх другой. Мы получили так называемый «слоеный пирог», при изготовлении которого желательно идти от темных цветов - к светлому. Только не стоит прижимать слои очень сильно друг к дружке, просто положить один слой на другой.</a:t>
            </a: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А теперь можно очень аккуратно согнуть нашу заготовку по средней линии - она проходит там, где заканчивается верхний, самый маленький слой. Или скатываем колбаску и разрезаем ее.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</a:tabLst>
            </a:pP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4" descr="http://www.ngkir2007.narod.ru/0708/3_form/15_04_08/yu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2" y="3786191"/>
            <a:ext cx="3746157" cy="2679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118</TotalTime>
  <Words>414</Words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Приемы работы с пластилином: </vt:lpstr>
      <vt:lpstr>Виды нетрадиционной техники работы с пластилином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Изображение предметов средствами пластилинографии</dc:title>
  <dc:creator>Администратор</dc:creator>
  <cp:lastModifiedBy>User</cp:lastModifiedBy>
  <cp:revision>14</cp:revision>
  <dcterms:created xsi:type="dcterms:W3CDTF">2015-04-26T14:21:04Z</dcterms:created>
  <dcterms:modified xsi:type="dcterms:W3CDTF">2015-04-27T06:42:25Z</dcterms:modified>
</cp:coreProperties>
</file>