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0E25C8-49B0-4892-A649-AB5A5D3A303C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908ECC-82A8-4100-866C-46640C4FBEC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87436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Солнце печет, липа цветет,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Вишня поспевает,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Когда это бывает?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      лето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://www.chitalnya.com/users/Yano4ka_Smile/picture/926622714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932" r="69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45043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Голые поля, мокнет земля,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Дождь поливает, когда это бывает?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       осень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jili-bili.ru/files/labirint/big/7320905labgi0l126818460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696" r="66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257104" cy="380236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Снег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 полях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Лед на реках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Вьюга гуляет,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Когда это бывает?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      зима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static4.read.ru/images/illustrations/1290702601175221520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7011" r="70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005584" cy="409039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Сошли снега, шумит вода,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Земля уже цветами полна.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Растет травка молодая,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Все мертвое оживает,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Когда это бывает?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     </a:t>
            </a:r>
            <a:r>
              <a:rPr lang="ru-RU" sz="6600" dirty="0" smtClean="0">
                <a:solidFill>
                  <a:srgbClr val="00B050"/>
                </a:solidFill>
              </a:rPr>
              <a:t>весна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jili-bili.ru/files/labirint/big/7320903labgi0l1268184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672408" cy="53012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Летом в жаркие часы-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Только майка и трусы!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зимою нам нужны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Свитер,тёплые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штаны,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Шарф,пальто,сандалии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Шапка и так далее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Шапка, свитер…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Впрочем я,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Я запутался, друзья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libdocs.ru/tw_files2/urls_1425/3/d-2572/2572_html_3a864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32859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409039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Игра «Покажи правильно»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Правила: воспитатель указывает на определённое время года, ребёнок поднимает соответствующую картинку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static.wixstatic.com/media/dc9bb4_190b497bf1604c11a7e83abfe279c90d.jpg_srz_500_502_85_22_0.50_1.20_0.00_jpg_sr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45365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0070C0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39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Солнце печет, липа цветет, Вишня поспевает, Когда это бывает? </vt:lpstr>
      <vt:lpstr>Голые поля, мокнет земля, Дождь поливает, когда это бывает? </vt:lpstr>
      <vt:lpstr>Снег на полях, Лед на реках Вьюга гуляет, Когда это бывает? </vt:lpstr>
      <vt:lpstr>Сошли снега, шумит вода, Земля уже цветами полна. Растет травка молодая, Все мертвое оживает, Когда это бывает? </vt:lpstr>
      <vt:lpstr>Летом в жаркие часы- Только майка и трусы! А зимою нам нужны Свитер,тёплые штаны, Шарф,пальто,сандалии, Шапка и так далее Шапка, свитер… Впрочем я,  Я запутался, друзья</vt:lpstr>
      <vt:lpstr>Игра «Покажи правильно» Правила: воспитатель указывает на определённое время года, ребёнок поднимает соответствующую картинку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печет, липа цветет, Вишня поспевает, Когда это бывает?</dc:title>
  <dc:creator>X</dc:creator>
  <cp:lastModifiedBy>X</cp:lastModifiedBy>
  <cp:revision>9</cp:revision>
  <dcterms:created xsi:type="dcterms:W3CDTF">2015-10-15T15:46:32Z</dcterms:created>
  <dcterms:modified xsi:type="dcterms:W3CDTF">2015-10-15T17:02:46Z</dcterms:modified>
</cp:coreProperties>
</file>