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2" r:id="rId12"/>
    <p:sldId id="273" r:id="rId13"/>
    <p:sldId id="265" r:id="rId14"/>
    <p:sldId id="266" r:id="rId15"/>
    <p:sldId id="267" r:id="rId16"/>
    <p:sldId id="274" r:id="rId17"/>
    <p:sldId id="270" r:id="rId18"/>
    <p:sldId id="271" r:id="rId19"/>
    <p:sldId id="2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4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355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357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358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8D093-EE1E-452E-8D76-D86182CB4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6939-757C-46E4-AC78-6588972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C66-8319-4032-AF76-B7E184B19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07F9-2BE4-4D96-8283-39B599BB1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2665-5ABE-43E0-BC32-77643557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710F-D2FC-4212-91DD-0AB0E735E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39F-EEA7-4779-BFE6-AC44DA972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9F2F-6B68-4E74-8A6C-37DCB9BCA2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F280-858D-4B56-A4D3-37163DD4D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C691-F6CB-4794-B1AB-AD31D02807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0D9-F418-40C7-A1F3-12C429C3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25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5C577-85D5-489D-B7B2-840CFACCB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96900"/>
            <a:ext cx="8108950" cy="2544763"/>
          </a:xfrm>
        </p:spPr>
        <p:txBody>
          <a:bodyPr/>
          <a:lstStyle/>
          <a:p>
            <a:r>
              <a:rPr lang="ru-RU" sz="5900">
                <a:solidFill>
                  <a:srgbClr val="0033CC"/>
                </a:solidFill>
                <a:latin typeface="Georgia" pitchFamily="18" charset="0"/>
              </a:rPr>
              <a:t>Театрализованная деятельность </a:t>
            </a:r>
            <a:br>
              <a:rPr lang="ru-RU" sz="590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5900">
                <a:solidFill>
                  <a:srgbClr val="0033CC"/>
                </a:solidFill>
                <a:latin typeface="Georgia" pitchFamily="18" charset="0"/>
              </a:rPr>
              <a:t>в ДОУ</a:t>
            </a:r>
            <a:r>
              <a:rPr lang="ru-RU">
                <a:solidFill>
                  <a:srgbClr val="0033CC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789363"/>
            <a:ext cx="7448550" cy="2663825"/>
          </a:xfrm>
        </p:spPr>
        <p:txBody>
          <a:bodyPr/>
          <a:lstStyle/>
          <a:p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 </a:t>
            </a:r>
            <a:endParaRPr lang="ru-RU" sz="2800" dirty="0">
              <a:solidFill>
                <a:srgbClr val="FF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856" y="133350"/>
            <a:ext cx="8243887" cy="131445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Конусный театр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D:\рабочий стол\театр\4f79c28c16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440" y="1600200"/>
            <a:ext cx="4352360" cy="3946545"/>
          </a:xfrm>
          <a:prstGeom prst="rect">
            <a:avLst/>
          </a:prstGeom>
          <a:noFill/>
        </p:spPr>
      </p:pic>
      <p:pic>
        <p:nvPicPr>
          <p:cNvPr id="7" name="Picture 3" descr="D:\рабочий стол\театр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0847" y="2924944"/>
            <a:ext cx="4357718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13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Настольный театр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 descr="D:\рабочий стол\театр\da172d353615d62e9bf454db56c4727a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1450" y="1602182"/>
            <a:ext cx="4742838" cy="5067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708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Театр оригами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рабочий стол\театр\a8e99a0abb3596c8c10f44820bc60f6e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5360" y="1700808"/>
            <a:ext cx="3744416" cy="3748242"/>
          </a:xfrm>
          <a:prstGeom prst="rect">
            <a:avLst/>
          </a:prstGeom>
          <a:noFill/>
        </p:spPr>
      </p:pic>
      <p:pic>
        <p:nvPicPr>
          <p:cNvPr id="5" name="Picture 4" descr="D:\рабочий стол\театр\dd2be5da2dbcee938551a3587dded585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3574929"/>
            <a:ext cx="2286016" cy="3167689"/>
          </a:xfrm>
          <a:prstGeom prst="rect">
            <a:avLst/>
          </a:prstGeom>
          <a:noFill/>
        </p:spPr>
      </p:pic>
      <p:pic>
        <p:nvPicPr>
          <p:cNvPr id="6" name="Picture 5" descr="D:\рабочий стол\театр\e0bde359d7a7a717cff45c118d413405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03" y="3933056"/>
            <a:ext cx="2357422" cy="2846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87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Театр-топотушки</a:t>
            </a:r>
          </a:p>
        </p:txBody>
      </p:sp>
      <p:pic>
        <p:nvPicPr>
          <p:cNvPr id="41990" name="Picture 6" descr="avgust_2011_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225" y="3903663"/>
            <a:ext cx="3533775" cy="2620962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981075"/>
            <a:ext cx="4038600" cy="5075238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Помогает расширять словарный запас, подключая слуховое и тактильное восприятие;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Знакомит с народным творчеством;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Обучает навыкам общения, игры, счета.</a:t>
            </a:r>
          </a:p>
        </p:txBody>
      </p:sp>
      <p:pic>
        <p:nvPicPr>
          <p:cNvPr id="41992" name="Picture 8" descr="avgust_2011_0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3589338" cy="269875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на перчатке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949950"/>
          </a:xfrm>
        </p:spPr>
        <p:txBody>
          <a:bodyPr/>
          <a:lstStyle/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Оказывает потрясающее терапевтическое воздействие: помогает бороться с нарушениями речи, неврозами;</a:t>
            </a:r>
          </a:p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Помогает справиться с переживаниями, страхами;</a:t>
            </a:r>
          </a:p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Перчаточная кукла передает весь спектр эмоций, которые испытывают дети.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464496" cy="482453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кукол Би-ба-бо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себя( свою руку) с куклой.</a:t>
            </a:r>
          </a:p>
        </p:txBody>
      </p:sp>
      <p:pic>
        <p:nvPicPr>
          <p:cNvPr id="46086" name="Picture 6" descr="p10705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226974" cy="2420231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7071"/>
            <a:ext cx="2160240" cy="2693643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Театр ложек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dirty="0"/>
              <a:t>Театр ложек. Самый простой и доступный для детей кукольный театр ложек. Куклы-ложки предвосхищают знакомство с верховыми куклами, являясь как бы упрощенным вариантом.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mdou12-sevsk.narod.ru/images/p41_prezentaciya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00808"/>
            <a:ext cx="403859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70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2246312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Игра-драматизация</a:t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Самый «разговорный»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вид театрализованной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деятельности.</a:t>
            </a:r>
            <a:br>
              <a:rPr lang="ru-RU" sz="2800">
                <a:latin typeface="Georgia" pitchFamily="18" charset="0"/>
              </a:rPr>
            </a:br>
            <a:endParaRPr lang="ru-RU" sz="2800">
              <a:latin typeface="Georgia" pitchFamily="18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748712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Целостное 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Способствует самопознанию и самовыражению личности;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>
              <a:lnSpc>
                <a:spcPct val="90000"/>
              </a:lnSpc>
            </a:pPr>
            <a:endParaRPr lang="ru-RU" sz="2800" b="1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957387"/>
          </a:xfrm>
        </p:spPr>
        <p:txBody>
          <a:bodyPr/>
          <a:lstStyle/>
          <a:p>
            <a:r>
              <a:rPr lang="ru-RU" sz="2800" b="1">
                <a:solidFill>
                  <a:srgbClr val="FF0066"/>
                </a:solidFill>
                <a:latin typeface="Georgia" pitchFamily="18" charset="0"/>
              </a:rPr>
              <a:t>Ни один другой вид театрализованной деятельности  так не способствует развитию артистизма, выразительности движений и речи, как игра-драматизация</a:t>
            </a:r>
          </a:p>
        </p:txBody>
      </p:sp>
      <p:pic>
        <p:nvPicPr>
          <p:cNvPr id="54284" name="Picture 12" descr="photo1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133600"/>
            <a:ext cx="7200900" cy="4464050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3188"/>
            <a:ext cx="8964612" cy="1314450"/>
          </a:xfrm>
        </p:spPr>
        <p:txBody>
          <a:bodyPr/>
          <a:lstStyle/>
          <a:p>
            <a:r>
              <a:rPr lang="ru-RU" sz="5400" b="1">
                <a:solidFill>
                  <a:srgbClr val="FF0066"/>
                </a:solidFill>
                <a:latin typeface="Georgia" pitchFamily="18" charset="0"/>
              </a:rPr>
              <a:t>Театрализованная деятельность-это…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25621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Georgia" pitchFamily="18" charset="0"/>
              </a:rPr>
              <a:t>   …не просто игра!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Georgia" pitchFamily="18" charset="0"/>
              </a:rPr>
              <a:t>   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720263" cy="1417638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На что направлена театрализованная деятельность?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445125"/>
          </a:xfrm>
        </p:spPr>
        <p:txBody>
          <a:bodyPr/>
          <a:lstStyle/>
          <a:p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На развитие у ее участников ощущений, чувств, эмоций;</a:t>
            </a:r>
          </a:p>
          <a:p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На развитие мышления, воображения, внимания, памяти;</a:t>
            </a:r>
          </a:p>
          <a:p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На развитие фантазии;</a:t>
            </a:r>
          </a:p>
          <a:p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На формирование волевых качеств;</a:t>
            </a:r>
          </a:p>
          <a:p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На развитие многих навыков и умений(речевых,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коммуникативных,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организаторских, двигательных и т.д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.)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Помогает преодолеть робость, неуверенность в себе, застенчивость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Помогает развиваться всесторонне.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  <a:p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Разностороннее развитие детей в театрализованной деятельности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166" y="1988840"/>
            <a:ext cx="8839966" cy="502963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1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>Пальчиковый театр</a:t>
            </a:r>
            <a:endParaRPr lang="ru-RU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787900" cy="5661025"/>
          </a:xfrm>
        </p:spPr>
        <p:txBody>
          <a:bodyPr/>
          <a:lstStyle/>
          <a:p>
            <a:pPr>
              <a:buFontTx/>
              <a:buNone/>
            </a:pPr>
            <a:endParaRPr lang="ru-RU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Способствует развитию речи, внимания, памяти;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формирует пространственные представления;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развивает ловкость, точность, выразительность, координацию движений;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повышает работоспособность, тонус коры головного мозга.</a:t>
            </a:r>
          </a:p>
        </p:txBody>
      </p:sp>
      <p:pic>
        <p:nvPicPr>
          <p:cNvPr id="25606" name="Picture 6" descr="134477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628775"/>
            <a:ext cx="3681413" cy="4464050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Rectangle 19"/>
          <p:cNvSpPr>
            <a:spLocks noGrp="1" noChangeArrowheads="1"/>
          </p:cNvSpPr>
          <p:nvPr>
            <p:ph type="title"/>
          </p:nvPr>
        </p:nvSpPr>
        <p:spPr>
          <a:xfrm>
            <a:off x="442913" y="-100013"/>
            <a:ext cx="8243887" cy="10001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4038600" cy="65976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/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</a:rPr>
              <a:t>Стимулирование </a:t>
            </a:r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кончиков пальцев, движение кистями рук, игра с пальцами ускоряют процесс речевого и умственного развития </a:t>
            </a:r>
          </a:p>
        </p:txBody>
      </p:sp>
      <p:pic>
        <p:nvPicPr>
          <p:cNvPr id="27666" name="Picture 18" descr="2f42a6478b6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8913"/>
            <a:ext cx="3425825" cy="3130550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9" name="Picture 21" descr="repka_fing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573463"/>
            <a:ext cx="3638550" cy="3024187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  <p:bldP spid="276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картинок и фланелеграф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787900" cy="5805487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Развивают творческие способности;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Содействуют эстетическому воспитанию;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Развивают 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32774" name="Picture 6" descr="dsc085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28775"/>
            <a:ext cx="4244975" cy="4392613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 flipV="1">
            <a:off x="442913" y="-387350"/>
            <a:ext cx="8243887" cy="490538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4100512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Действуя с различными картинками, у ребенка развивается мелкая моторика рук, что способствует более успешному и эффективному развитию речи.</a:t>
            </a:r>
          </a:p>
          <a:p>
            <a:endParaRPr lang="ru-RU" b="1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4823" name="Picture 7" descr="984124_44116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836613"/>
            <a:ext cx="3600450" cy="2592387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6" name="Picture 10" descr="img_05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3903663"/>
            <a:ext cx="3587750" cy="2549525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Вязаный театр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Развивает моторно-двигательную, зрительную, слуховую координацию;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Формирует творческие способности, артистизм;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Обогащает пассивный и активный словарь</a:t>
            </a:r>
          </a:p>
        </p:txBody>
      </p:sp>
      <p:pic>
        <p:nvPicPr>
          <p:cNvPr id="36872" name="Picture 8" descr="2010-05-19-14-39-32-xlgvywf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903663"/>
            <a:ext cx="3457575" cy="2693987"/>
          </a:xfrm>
          <a:ln w="57150">
            <a:solidFill>
              <a:srgbClr val="FFFF00"/>
            </a:solidFill>
          </a:ln>
        </p:spPr>
      </p:pic>
      <p:pic>
        <p:nvPicPr>
          <p:cNvPr id="36874" name="Picture 10" descr="1274668310_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125538"/>
            <a:ext cx="3671888" cy="2625725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Настольный </a:t>
            </a: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театр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03800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Помогает учить детей координировать движения рук и глаз;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Сопровождать движения пальцев речью;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Побуждает выражать свои эмоции посредством мимики и речи.</a:t>
            </a:r>
          </a:p>
        </p:txBody>
      </p:sp>
      <p:pic>
        <p:nvPicPr>
          <p:cNvPr id="38922" name="Picture 10" descr="img_2368_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268413"/>
            <a:ext cx="3744913" cy="248285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4" name="Picture 12" descr="2_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3903663"/>
            <a:ext cx="2303463" cy="276542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318</TotalTime>
  <Words>419</Words>
  <Application>Microsoft Office PowerPoint</Application>
  <PresentationFormat>Экран (4:3)</PresentationFormat>
  <Paragraphs>55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Georgia</vt:lpstr>
      <vt:lpstr>Verdana</vt:lpstr>
      <vt:lpstr>Шары</vt:lpstr>
      <vt:lpstr>Театрализованная деятельность  в ДОУ </vt:lpstr>
      <vt:lpstr>На что направлена театрализованная деятельность?</vt:lpstr>
      <vt:lpstr>Разностороннее развитие детей в театрализованной деятельности</vt:lpstr>
      <vt:lpstr>Пальчиковый театр</vt:lpstr>
      <vt:lpstr>Презентация PowerPoint</vt:lpstr>
      <vt:lpstr>Театр картинок и фланелеграф</vt:lpstr>
      <vt:lpstr>Презентация PowerPoint</vt:lpstr>
      <vt:lpstr>Вязаный театр</vt:lpstr>
      <vt:lpstr>Настольный театр</vt:lpstr>
      <vt:lpstr>Конусный театр</vt:lpstr>
      <vt:lpstr>Настольный театр</vt:lpstr>
      <vt:lpstr>Театр оригами</vt:lpstr>
      <vt:lpstr>Театр-топотушки</vt:lpstr>
      <vt:lpstr>Театр на перчатке</vt:lpstr>
      <vt:lpstr>Театр кукол Би-ба-бо</vt:lpstr>
      <vt:lpstr>Театр ложек</vt:lpstr>
      <vt:lpstr>    Игра-драматизация Самый «разговорный» вид театрализованной деятельности. </vt:lpstr>
      <vt:lpstr>Ни один другой вид театрализованной деятельности  так не способствует развитию артистизма, выразительности движений и речи, как игра-драматизация</vt:lpstr>
      <vt:lpstr>Театрализованная деятельность-это…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Пользователь</cp:lastModifiedBy>
  <cp:revision>15</cp:revision>
  <dcterms:created xsi:type="dcterms:W3CDTF">2012-09-13T07:56:08Z</dcterms:created>
  <dcterms:modified xsi:type="dcterms:W3CDTF">2015-10-28T18:21:32Z</dcterms:modified>
</cp:coreProperties>
</file>