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B2CD-2AF6-4347-83B0-5F3696D7CAF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2D5-CC34-4FD6-876D-5621F3306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7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B2CD-2AF6-4347-83B0-5F3696D7CAF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2D5-CC34-4FD6-876D-5621F3306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03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B2CD-2AF6-4347-83B0-5F3696D7CAF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2D5-CC34-4FD6-876D-5621F3306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10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B2CD-2AF6-4347-83B0-5F3696D7CAF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2D5-CC34-4FD6-876D-5621F3306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39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B2CD-2AF6-4347-83B0-5F3696D7CAF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2D5-CC34-4FD6-876D-5621F3306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87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B2CD-2AF6-4347-83B0-5F3696D7CAF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2D5-CC34-4FD6-876D-5621F3306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71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B2CD-2AF6-4347-83B0-5F3696D7CAF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2D5-CC34-4FD6-876D-5621F3306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35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B2CD-2AF6-4347-83B0-5F3696D7CAF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2D5-CC34-4FD6-876D-5621F3306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05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B2CD-2AF6-4347-83B0-5F3696D7CAF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2D5-CC34-4FD6-876D-5621F3306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96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B2CD-2AF6-4347-83B0-5F3696D7CAF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2D5-CC34-4FD6-876D-5621F3306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12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BB2CD-2AF6-4347-83B0-5F3696D7CAF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2D5-CC34-4FD6-876D-5621F3306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12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BB2CD-2AF6-4347-83B0-5F3696D7CAF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252D5-CC34-4FD6-876D-5621F3306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14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2007096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Обучающее занятие для родителей</a:t>
            </a:r>
            <a:br>
              <a:rPr lang="ru-RU" sz="3200" b="1" i="1" dirty="0" smtClean="0"/>
            </a:br>
            <a:r>
              <a:rPr lang="ru-RU" sz="3200" b="1" i="1" dirty="0" smtClean="0"/>
              <a:t>Этапы и содержание работы по коррекции </a:t>
            </a:r>
            <a:br>
              <a:rPr lang="ru-RU" sz="3200" b="1" i="1" dirty="0" smtClean="0"/>
            </a:br>
            <a:r>
              <a:rPr lang="ru-RU" sz="3200" b="1" i="1" dirty="0" smtClean="0"/>
              <a:t>звука /Ш/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39254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816" y="1916833"/>
            <a:ext cx="3096344" cy="31583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/>
              <a:t>Упражнения  «Окошко», «Лопатка»,  «Чашка»</a:t>
            </a:r>
            <a:endParaRPr lang="ru-RU" sz="1800" b="1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826816"/>
            <a:ext cx="2808312" cy="347439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68832" y="2088152"/>
            <a:ext cx="3366976" cy="2880320"/>
          </a:xfrm>
        </p:spPr>
      </p:pic>
    </p:spTree>
    <p:extLst>
      <p:ext uri="{BB962C8B-B14F-4D97-AF65-F5344CB8AC3E}">
        <p14:creationId xmlns:p14="http://schemas.microsoft.com/office/powerpoint/2010/main" val="39856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i="1" dirty="0" smtClean="0"/>
              <a:t>Голосовые и дыхательные упражнения:</a:t>
            </a:r>
            <a:br>
              <a:rPr lang="ru-RU" sz="1600" b="1" i="1" dirty="0" smtClean="0"/>
            </a:br>
            <a:r>
              <a:rPr lang="ru-RU" sz="1600" b="1" i="1" dirty="0" smtClean="0"/>
              <a:t>- </a:t>
            </a:r>
            <a:r>
              <a:rPr lang="ru-RU" sz="1400" dirty="0" smtClean="0"/>
              <a:t>Надувание щек одновременно и поочередно</a:t>
            </a:r>
            <a:br>
              <a:rPr lang="ru-RU" sz="1400" dirty="0" smtClean="0"/>
            </a:br>
            <a:r>
              <a:rPr lang="ru-RU" sz="1400" dirty="0" smtClean="0"/>
              <a:t>- губы трубочкой, выдох тонкой, длинной струей задувание на картинки, мелкие предметы</a:t>
            </a:r>
            <a:br>
              <a:rPr lang="ru-RU" sz="1400" dirty="0" smtClean="0"/>
            </a:br>
            <a:r>
              <a:rPr lang="ru-RU" sz="1400" dirty="0" smtClean="0"/>
              <a:t>- Выдыхание воздуха посередине языка (чашечкой, сдувание ватки с кончика носа)</a:t>
            </a:r>
            <a:br>
              <a:rPr lang="ru-RU" sz="1400" dirty="0" smtClean="0"/>
            </a:br>
            <a:endParaRPr lang="ru-RU" sz="16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1559" y="2204865"/>
            <a:ext cx="4104457" cy="295232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48261" y="2216635"/>
            <a:ext cx="4032449" cy="2856780"/>
          </a:xfrm>
        </p:spPr>
      </p:pic>
    </p:spTree>
    <p:extLst>
      <p:ext uri="{BB962C8B-B14F-4D97-AF65-F5344CB8AC3E}">
        <p14:creationId xmlns:p14="http://schemas.microsoft.com/office/powerpoint/2010/main" val="49095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/>
              <a:t>Массаж языка. Упражнение «Барабанщик», «Балалаечка»</a:t>
            </a:r>
            <a:endParaRPr lang="ru-RU" sz="18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8"/>
          <a:stretch/>
        </p:blipFill>
        <p:spPr>
          <a:xfrm>
            <a:off x="899592" y="1988840"/>
            <a:ext cx="3816424" cy="299611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1988840"/>
            <a:ext cx="3538736" cy="3010197"/>
          </a:xfrm>
        </p:spPr>
      </p:pic>
    </p:spTree>
    <p:extLst>
      <p:ext uri="{BB962C8B-B14F-4D97-AF65-F5344CB8AC3E}">
        <p14:creationId xmlns:p14="http://schemas.microsoft.com/office/powerpoint/2010/main" val="22762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i="1" dirty="0" smtClean="0"/>
              <a:t>Игры «Лото», «Дорожки» для автоматизации шипящего звука /Ш/ на уровне слова в игровой деятельности</a:t>
            </a:r>
            <a:endParaRPr lang="ru-RU" sz="16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844824"/>
            <a:ext cx="3744416" cy="352839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570" y="1844824"/>
            <a:ext cx="3457329" cy="3384376"/>
          </a:xfrm>
        </p:spPr>
      </p:pic>
    </p:spTree>
    <p:extLst>
      <p:ext uri="{BB962C8B-B14F-4D97-AF65-F5344CB8AC3E}">
        <p14:creationId xmlns:p14="http://schemas.microsoft.com/office/powerpoint/2010/main" val="231363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764704"/>
            <a:ext cx="3384376" cy="504394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530600" cy="504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9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i="1" dirty="0" smtClean="0"/>
              <a:t>Формирование простых форм фонематического анализа:</a:t>
            </a:r>
            <a:br>
              <a:rPr lang="ru-RU" sz="1600" b="1" i="1" dirty="0" smtClean="0"/>
            </a:br>
            <a:r>
              <a:rPr lang="ru-RU" sz="1600" b="1" i="1" dirty="0" smtClean="0"/>
              <a:t>найди все слова, в которых «спрятался» звук /Ш/ Шишки, шары, шахматы, Шапокляк и т.д.</a:t>
            </a:r>
            <a:endParaRPr lang="ru-RU" sz="16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16832"/>
            <a:ext cx="4038600" cy="36724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916832"/>
            <a:ext cx="4038600" cy="3672408"/>
          </a:xfrm>
        </p:spPr>
      </p:pic>
    </p:spTree>
    <p:extLst>
      <p:ext uri="{BB962C8B-B14F-4D97-AF65-F5344CB8AC3E}">
        <p14:creationId xmlns:p14="http://schemas.microsoft.com/office/powerpoint/2010/main" val="9098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55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Обучающее занятие для родителей Этапы и содержание работы по коррекции  звука /Ш/</vt:lpstr>
      <vt:lpstr>Упражнения  «Окошко», «Лопатка»,  «Чашка»</vt:lpstr>
      <vt:lpstr>Голосовые и дыхательные упражнения: - Надувание щек одновременно и поочередно - губы трубочкой, выдох тонкой, длинной струей задувание на картинки, мелкие предметы - Выдыхание воздуха посередине языка (чашечкой, сдувание ватки с кончика носа) </vt:lpstr>
      <vt:lpstr>Массаж языка. Упражнение «Барабанщик», «Балалаечка»</vt:lpstr>
      <vt:lpstr>Игры «Лото», «Дорожки» для автоматизации шипящего звука /Ш/ на уровне слова в игровой деятельности</vt:lpstr>
      <vt:lpstr>Презентация PowerPoint</vt:lpstr>
      <vt:lpstr>Формирование простых форм фонематического анализа: найди все слова, в которых «спрятался» звук /Ш/ Шишки, шары, шахматы, Шапокляк и т.д.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Обучающее занятие для родителей Этапы и содержание работы по коррекции  звука /Ш/</dc:title>
  <dc:creator>детскийсад47</dc:creator>
  <cp:lastModifiedBy>01</cp:lastModifiedBy>
  <cp:revision>14</cp:revision>
  <cp:lastPrinted>2015-10-27T09:21:41Z</cp:lastPrinted>
  <dcterms:created xsi:type="dcterms:W3CDTF">2015-10-27T07:04:30Z</dcterms:created>
  <dcterms:modified xsi:type="dcterms:W3CDTF">2015-10-27T20:48:25Z</dcterms:modified>
</cp:coreProperties>
</file>