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 varScale="1">
        <p:scale>
          <a:sx n="95" d="100"/>
          <a:sy n="95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D23C5-D539-414F-AD4E-8DC21F5305A9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C79173C-738E-4DE1-9522-90CE246487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48E99-5D5F-4CAF-85EF-B274B1FDA55C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C908D-DFF1-4671-A543-BF4047504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34D4D-A54F-40CD-9142-6E3ABD4B1655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A9F76-9CB6-40DA-A9BF-2CBE7430FE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ED5A5-CD60-44E0-ABEF-FB52B466C27E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B3BA15E-8910-4D95-B6AC-841AFFC16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B0F5B-D6D9-4BEC-9F11-DA346DD1CCA8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AC284-62F9-4DA0-8D52-A73461E8B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F7935-0F86-4587-9D5B-FE68605B7168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C0F81-B98D-46E3-8B43-86A6D47F5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2848A-9D06-4A03-9FA0-B8B5ABF540CC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49B6C48-9EE5-4C61-9162-9068B94C3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934F0-97AB-4E32-AB0F-2CB3FD558F13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F6742-EECB-4B04-81A1-14BC550F0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5E985-0E82-441F-9841-90860CA1455B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F2ADF-CE3C-4D07-9F70-66E8BE2F7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9E95A-6A53-4A4E-A3B6-6EA31074FD5C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C80A3-2B4A-4804-A483-296C2A2A0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26A76-655A-47AD-BD76-0AEABD19EBDE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04A13-0243-4AEB-ACBA-B4004A797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A07F48-3821-439B-A1DB-B219706B1220}" type="datetimeFigureOut">
              <a:rPr lang="ru-RU" smtClean="0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29504A-FA87-40BA-82A6-81EF19F035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918648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Сюжетно-игровое занятие По ПДД «Путешествие в сказочный город».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648072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МАДОУ «Детский сад комбинированного вида № 37 «Ягодка»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«Детский сад комбинированного вида № 37 «Ягодка»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lugaestates.ru/doc/pictures/fa400e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620688"/>
            <a:ext cx="289066" cy="288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ws.tts.lt/fotos/Image/24/29/4/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92696"/>
            <a:ext cx="432048" cy="275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egan.ru/zakaz/published/publicdata/SHOPLEGAN/attachments/SC/products_pictures/3.10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ytimg.com/vi/sO7Y4JhrpIg/maxresdefault.jpg"/>
          <p:cNvPicPr>
            <a:picLocks noChangeAspect="1" noChangeArrowheads="1"/>
          </p:cNvPicPr>
          <p:nvPr/>
        </p:nvPicPr>
        <p:blipFill>
          <a:blip r:embed="rId2" cstate="print"/>
          <a:srcRect t="8264"/>
          <a:stretch>
            <a:fillRect/>
          </a:stretch>
        </p:blipFill>
        <p:spPr bwMode="auto">
          <a:xfrm>
            <a:off x="899592" y="980728"/>
            <a:ext cx="321115" cy="216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u90.zlatoust.me/subdmn/dou90/uploads/articles/g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216024" cy="298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chocolate-tour.ru/images/patrio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432048" cy="288188"/>
          </a:xfrm>
          <a:prstGeom prst="rect">
            <a:avLst/>
          </a:prstGeom>
          <a:noFill/>
        </p:spPr>
      </p:pic>
      <p:pic>
        <p:nvPicPr>
          <p:cNvPr id="15366" name="Picture 6" descr="http://forum.kajgana.com/proxy.php?image=http%3A%2F%2Fupload.wikimedia.org%2Fwikipedia%2Fcommons%2Fthumb%2Fc%2Fcd%2FMAZ_107_Constanta.jpg%2F800px-MAZ_107_Constanta.jpg&amp;hash=3a070c52ed612802c6984623033ccd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480053" cy="360040"/>
          </a:xfrm>
          <a:prstGeom prst="rect">
            <a:avLst/>
          </a:prstGeom>
          <a:noFill/>
        </p:spPr>
      </p:pic>
      <p:pic>
        <p:nvPicPr>
          <p:cNvPr id="15368" name="Picture 8" descr="http://dic.academic.ru/pictures/wiki/files/65/Airbus_A319-100LR_Privatair_D-AP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645024"/>
            <a:ext cx="360039" cy="263608"/>
          </a:xfrm>
          <a:prstGeom prst="rect">
            <a:avLst/>
          </a:prstGeom>
          <a:noFill/>
        </p:spPr>
      </p:pic>
      <p:pic>
        <p:nvPicPr>
          <p:cNvPr id="15370" name="Picture 10" descr="http://kbrmintrans.ru/img/gallery/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288032" cy="216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1.mylove.ru/A_1bs5M271lwTrOzP.jpg"/>
          <p:cNvPicPr/>
          <p:nvPr/>
        </p:nvPicPr>
        <p:blipFill>
          <a:blip r:embed="rId2" cstate="print"/>
          <a:srcRect b="3529"/>
          <a:stretch>
            <a:fillRect/>
          </a:stretch>
        </p:blipFill>
        <p:spPr bwMode="auto">
          <a:xfrm>
            <a:off x="611560" y="404664"/>
            <a:ext cx="2160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kachat-kartinki.ru/img/picture/Nov/08/2e8702143fc3315ab43e8eb978e222fc/mi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98172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zeta13.ru/data/photo/051815_008587449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.simpalsmedia.com/point.md/news/thumbnails/large/91986e183bea417ef84ac69c312f21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5"/>
            <a:ext cx="57606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2704.vk.me/u167063446/-6/x_576d52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52450"/>
            <a:ext cx="216024" cy="2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sh.adrive.by/WebFiles/Pics/04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600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anonmc.ru/sites/default/files/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188641"/>
            <a:ext cx="1440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dmsti.ru/img/newsline/2013/11/22/19075301_news_big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88032" cy="191051"/>
          </a:xfrm>
          <a:prstGeom prst="rect">
            <a:avLst/>
          </a:prstGeom>
          <a:noFill/>
        </p:spPr>
      </p:pic>
      <p:pic>
        <p:nvPicPr>
          <p:cNvPr id="18436" name="Picture 4" descr="http://www.stihi.ru/pics/2015/04/03/6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288032" cy="176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smolmotor.ru/upload/medialibrary/708/708d87a435c88bcc423a32ff7c9c2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smolmotor.ru/upload/medialibrary/708/708d87a435c88bcc423a32ff7c9c2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molmotor.ru/upload/medialibrary/708/708d87a435c88bcc423a32ff7c9c20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://i.imgur.com/RpXwL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76743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utosite.ua/news_pictures/17-5-2012/23589/peshehodniy_pere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216024" cy="162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445</TotalTime>
  <Words>32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Сюжетно-игровое занятие По ПДД «Путешествие в сказочный город».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Computer</cp:lastModifiedBy>
  <cp:revision>52</cp:revision>
  <dcterms:created xsi:type="dcterms:W3CDTF">2009-03-05T16:23:36Z</dcterms:created>
  <dcterms:modified xsi:type="dcterms:W3CDTF">2015-10-28T18:01:24Z</dcterms:modified>
</cp:coreProperties>
</file>