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7" r:id="rId3"/>
    <p:sldId id="337" r:id="rId4"/>
    <p:sldId id="338" r:id="rId5"/>
    <p:sldId id="341" r:id="rId6"/>
    <p:sldId id="343" r:id="rId7"/>
    <p:sldId id="312" r:id="rId8"/>
    <p:sldId id="336" r:id="rId9"/>
    <p:sldId id="276" r:id="rId10"/>
    <p:sldId id="279" r:id="rId11"/>
    <p:sldId id="281" r:id="rId12"/>
    <p:sldId id="291" r:id="rId13"/>
    <p:sldId id="292" r:id="rId14"/>
    <p:sldId id="294" r:id="rId15"/>
    <p:sldId id="295" r:id="rId16"/>
    <p:sldId id="297" r:id="rId17"/>
    <p:sldId id="298" r:id="rId18"/>
    <p:sldId id="33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0E1B874-A4D6-4FDD-B00F-5BDC05413DD8}">
          <p14:sldIdLst>
            <p14:sldId id="261"/>
            <p14:sldId id="262"/>
            <p14:sldId id="263"/>
            <p14:sldId id="265"/>
            <p14:sldId id="309"/>
            <p14:sldId id="316"/>
            <p14:sldId id="267"/>
            <p14:sldId id="266"/>
            <p14:sldId id="273"/>
            <p14:sldId id="268"/>
            <p14:sldId id="269"/>
            <p14:sldId id="270"/>
            <p14:sldId id="324"/>
            <p14:sldId id="277"/>
            <p14:sldId id="290"/>
            <p14:sldId id="291"/>
            <p14:sldId id="292"/>
            <p14:sldId id="294"/>
            <p14:sldId id="295"/>
            <p14:sldId id="297"/>
            <p14:sldId id="298"/>
            <p14:sldId id="260"/>
            <p14:sldId id="276"/>
            <p14:sldId id="278"/>
            <p14:sldId id="279"/>
            <p14:sldId id="281"/>
            <p14:sldId id="282"/>
            <p14:sldId id="312"/>
            <p14:sldId id="284"/>
            <p14:sldId id="311"/>
            <p14:sldId id="285"/>
            <p14:sldId id="286"/>
            <p14:sldId id="287"/>
            <p14:sldId id="288"/>
            <p14:sldId id="317"/>
            <p14:sldId id="289"/>
            <p14:sldId id="300"/>
            <p14:sldId id="302"/>
            <p14:sldId id="303"/>
            <p14:sldId id="321"/>
            <p14:sldId id="322"/>
            <p14:sldId id="313"/>
            <p14:sldId id="323"/>
            <p14:sldId id="319"/>
            <p14:sldId id="327"/>
            <p14:sldId id="325"/>
            <p14:sldId id="326"/>
            <p14:sldId id="320"/>
            <p14:sldId id="318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93" autoAdjust="0"/>
    <p:restoredTop sz="94660"/>
  </p:normalViewPr>
  <p:slideViewPr>
    <p:cSldViewPr>
      <p:cViewPr>
        <p:scale>
          <a:sx n="75" d="100"/>
          <a:sy n="75" d="100"/>
        </p:scale>
        <p:origin x="-15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423C-363C-48F4-8C4B-EF40C885BB4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B898-3A5F-4182-909A-9460D96F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Республика Саха (Якутия)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Саха </a:t>
            </a:r>
            <a:r>
              <a:rPr lang="ru-RU" sz="2400" b="1" dirty="0" err="1" smtClean="0">
                <a:solidFill>
                  <a:srgbClr val="FF0000"/>
                </a:solidFill>
                <a:latin typeface="Times Sakha Unicode"/>
              </a:rPr>
              <a:t>Өрөспүүбүлүкэтэ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Republic of </a:t>
            </a:r>
            <a:r>
              <a:rPr lang="en-US" sz="2400" b="1" dirty="0" err="1" smtClean="0">
                <a:solidFill>
                  <a:srgbClr val="FF0000"/>
                </a:solidFill>
              </a:rPr>
              <a:t>Sakha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Yakutia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lag of Sakh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209928" cy="3104964"/>
          </a:xfrm>
          <a:prstGeom prst="rect">
            <a:avLst/>
          </a:prstGeom>
          <a:noFill/>
        </p:spPr>
      </p:pic>
      <p:pic>
        <p:nvPicPr>
          <p:cNvPr id="1028" name="Picture 4" descr="Coat of Arms of Sakha (Yakutia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1597918" cy="1597918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105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Якутские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национальные игры и игрушки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baseline="0" dirty="0" smtClean="0">
                <a:solidFill>
                  <a:srgbClr val="FF0000"/>
                </a:solidFill>
              </a:rPr>
              <a:t>Саха </a:t>
            </a:r>
            <a:r>
              <a:rPr lang="ru-RU" sz="2400" b="1" baseline="0" dirty="0" err="1" smtClean="0">
                <a:solidFill>
                  <a:srgbClr val="FF0000"/>
                </a:solidFill>
              </a:rPr>
              <a:t>норуотун</a:t>
            </a:r>
            <a:r>
              <a:rPr lang="ru-RU" sz="2400" b="1" baseline="0" dirty="0" smtClean="0">
                <a:solidFill>
                  <a:srgbClr val="FF0000"/>
                </a:solidFill>
              </a:rPr>
              <a:t> </a:t>
            </a:r>
            <a:r>
              <a:rPr lang="ru-RU" sz="2400" b="1" baseline="0" dirty="0" err="1" smtClean="0">
                <a:solidFill>
                  <a:srgbClr val="FF0000"/>
                </a:solidFill>
              </a:rPr>
              <a:t>оонньуулара</a:t>
            </a:r>
            <a:r>
              <a:rPr lang="ru-RU" sz="2400" b="1" baseline="0" dirty="0" smtClean="0">
                <a:solidFill>
                  <a:srgbClr val="FF0000"/>
                </a:solidFill>
              </a:rPr>
              <a:t> </a:t>
            </a:r>
            <a:r>
              <a:rPr lang="ru-RU" sz="2400" b="1" baseline="0" dirty="0" err="1" smtClean="0">
                <a:solidFill>
                  <a:srgbClr val="FF0000"/>
                </a:solidFill>
              </a:rPr>
              <a:t>уонна</a:t>
            </a:r>
            <a:r>
              <a:rPr lang="ru-RU" sz="2400" b="1" baseline="0" dirty="0" smtClean="0">
                <a:solidFill>
                  <a:srgbClr val="FF0000"/>
                </a:solidFill>
              </a:rPr>
              <a:t> </a:t>
            </a:r>
            <a:r>
              <a:rPr lang="ru-RU" sz="2400" b="1" baseline="0" dirty="0" err="1" smtClean="0">
                <a:solidFill>
                  <a:srgbClr val="FF0000"/>
                </a:solidFill>
              </a:rPr>
              <a:t>оонньуурдара</a:t>
            </a:r>
            <a:endParaRPr lang="ru-RU" sz="2400" b="1" baseline="0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Yakut national games and toys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676456" cy="3629000"/>
          </a:xfrm>
        </p:spPr>
        <p:txBody>
          <a:bodyPr>
            <a:normAutofit/>
          </a:bodyPr>
          <a:lstStyle/>
          <a:p>
            <a:pPr marL="0" indent="442913" algn="ctr">
              <a:buNone/>
            </a:pPr>
            <a:r>
              <a:rPr lang="ru-RU" sz="2800" b="1" dirty="0" smtClean="0"/>
              <a:t>«</a:t>
            </a:r>
            <a:r>
              <a:rPr lang="ru-RU" sz="2800" b="1" dirty="0" err="1" smtClean="0"/>
              <a:t>Ытык</a:t>
            </a:r>
            <a:r>
              <a:rPr lang="ru-RU" sz="2800" b="1" dirty="0" smtClean="0"/>
              <a:t>» (Мутовка)</a:t>
            </a:r>
            <a:endParaRPr lang="ru-RU" sz="2800" dirty="0"/>
          </a:p>
        </p:txBody>
      </p:sp>
      <p:pic>
        <p:nvPicPr>
          <p:cNvPr id="12290" name="Picture 2" descr="C:\Users\Анастасия\Desktop\Новая папка (2)\IMG_2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5976664" cy="39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98072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Игра «</a:t>
            </a:r>
            <a:r>
              <a:rPr lang="ru-RU" b="1" i="1" u="sng" dirty="0" err="1" smtClean="0"/>
              <a:t>Ытык</a:t>
            </a:r>
            <a:r>
              <a:rPr lang="ru-RU" b="1" i="1" u="sng" dirty="0" smtClean="0"/>
              <a:t>» - «Кручение мутовки»</a:t>
            </a:r>
          </a:p>
          <a:p>
            <a:r>
              <a:rPr lang="ru-RU" b="1" dirty="0" smtClean="0"/>
              <a:t>Игра развивает координацию движений, умение соизмерять силу кистей рук. Ребенок прижимает между ладонями ручку Мутовки, и поступательно-возвратными движениями ладоней крутит ее.</a:t>
            </a:r>
            <a:endParaRPr lang="ru-RU" dirty="0"/>
          </a:p>
        </p:txBody>
      </p:sp>
      <p:pic>
        <p:nvPicPr>
          <p:cNvPr id="5" name="Picture 1" descr="C:\Users\Анастасия\Desktop\45707_584518061577519_15784798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664296" cy="40004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291264" cy="4493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Хабылык</a:t>
            </a:r>
            <a:endParaRPr lang="ru-RU" dirty="0" smtClean="0"/>
          </a:p>
        </p:txBody>
      </p:sp>
      <p:pic>
        <p:nvPicPr>
          <p:cNvPr id="6146" name="Picture 2" descr="C:\Users\Анастасия\Desktop\Новая папка (2)\IMG_2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714356"/>
            <a:ext cx="3215472" cy="21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92697"/>
            <a:ext cx="489027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b="1" i="1" u="sng" dirty="0" smtClean="0">
                <a:latin typeface="Arial" charset="0"/>
              </a:rPr>
              <a:t>Игра «</a:t>
            </a:r>
            <a:r>
              <a:rPr lang="ru-RU" b="1" i="1" u="sng" dirty="0" err="1" smtClean="0">
                <a:latin typeface="Arial" charset="0"/>
              </a:rPr>
              <a:t>Хабылык</a:t>
            </a:r>
            <a:r>
              <a:rPr lang="ru-RU" b="1" i="1" u="sng" dirty="0" smtClean="0">
                <a:latin typeface="Arial" charset="0"/>
              </a:rPr>
              <a:t>» - «Лучинки»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b="1" dirty="0" smtClean="0">
                <a:latin typeface="Arial" charset="0"/>
              </a:rPr>
              <a:t>Палочки делают из дерева. Размер: 22 мм толщины, 25 мм ширины, 18-20 см</a:t>
            </a:r>
            <a:r>
              <a:rPr lang="en-US" b="1" dirty="0" smtClean="0">
                <a:latin typeface="Arial" charset="0"/>
              </a:rPr>
              <a:t> </a:t>
            </a:r>
            <a:r>
              <a:rPr lang="ru-RU" b="1" dirty="0" smtClean="0">
                <a:latin typeface="Arial" charset="0"/>
              </a:rPr>
              <a:t>длины. В палочки играют не только дети, но и взрослые. Участвуют два или</a:t>
            </a:r>
            <a:r>
              <a:rPr lang="en-US" b="1" dirty="0" smtClean="0">
                <a:latin typeface="Arial" charset="0"/>
              </a:rPr>
              <a:t> </a:t>
            </a:r>
            <a:r>
              <a:rPr lang="ru-RU" b="1" dirty="0" smtClean="0">
                <a:latin typeface="Arial" charset="0"/>
              </a:rPr>
              <a:t>более игроков.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3714752"/>
            <a:ext cx="2852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Игра «</a:t>
            </a:r>
            <a:r>
              <a:rPr lang="ru-RU" b="1" i="1" u="sng" dirty="0" err="1" smtClean="0"/>
              <a:t>Дугда</a:t>
            </a:r>
            <a:r>
              <a:rPr lang="ru-RU" b="1" i="1" u="sng" dirty="0" smtClean="0"/>
              <a:t>» </a:t>
            </a:r>
          </a:p>
          <a:p>
            <a:r>
              <a:rPr lang="ru-RU" b="1" dirty="0" smtClean="0"/>
              <a:t>Участвуют несколько человек. </a:t>
            </a:r>
          </a:p>
          <a:p>
            <a:r>
              <a:rPr lang="ru-RU" b="1" dirty="0" smtClean="0"/>
              <a:t>Каждый игрок имеет при себе по 10 </a:t>
            </a:r>
            <a:r>
              <a:rPr lang="ru-RU" b="1" dirty="0" err="1" smtClean="0"/>
              <a:t>замесок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Дугда</a:t>
            </a:r>
            <a:r>
              <a:rPr lang="ru-RU" b="1" dirty="0" smtClean="0"/>
              <a:t> походит на мутовку, но вместо плоской круглой головки – куб. </a:t>
            </a:r>
            <a:endParaRPr lang="ru-RU" dirty="0"/>
          </a:p>
        </p:txBody>
      </p:sp>
      <p:pic>
        <p:nvPicPr>
          <p:cNvPr id="6" name="Picture 2" descr="C:\Users\Анастасия\Desktop\Новая папка (2)\IMG_2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14752"/>
            <a:ext cx="4107021" cy="27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928662" y="2857496"/>
            <a:ext cx="557216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603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Дугда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76672"/>
            <a:ext cx="6732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Стрельба в цель с кружением (</a:t>
            </a:r>
            <a:r>
              <a:rPr lang="ru-RU" sz="2800" b="1" dirty="0" err="1" smtClean="0"/>
              <a:t>Салгыдый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46082" name="Picture 2" descr="Стрельба в цель с кружением (Салгыдый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2421210" cy="5465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141277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Берется картонный диск диаметром 20 - 25 см, разрисованный якутским орнаментом (в старину диск делали из бересты, прошитой вдвое). Диск вывешивается на стене или на столбе. На расстоянии 3 - 5 м от него ставится шест (или круглая тумбочка), вокруг которого играющий должен несколько раз обежать с мячом и бросить его в диск (цель).</a:t>
            </a:r>
          </a:p>
          <a:p>
            <a:r>
              <a:rPr lang="ru-RU" dirty="0" smtClean="0"/>
              <a:t>Победителем считается тот, кто попадет в цель, предварительно обежав вокруг шеста или тумбочки большее число раз. Старшим детям можно рекомендовать стрельбу в цель из лука вместо мяча.</a:t>
            </a:r>
          </a:p>
          <a:p>
            <a:r>
              <a:rPr lang="ru-RU" i="1" dirty="0" smtClean="0"/>
              <a:t>Правила игры</a:t>
            </a:r>
            <a:r>
              <a:rPr lang="ru-RU" dirty="0" smtClean="0"/>
              <a:t>. Следует заранее договариваться, сколько раз надо обойти круг. Бросать в цель точно с определенного расстояния.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0035" y="382866"/>
            <a:ext cx="394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Летящий диск (</a:t>
            </a:r>
            <a:r>
              <a:rPr lang="ru-RU" sz="2800" b="1" dirty="0" err="1" smtClean="0"/>
              <a:t>Тэлэрик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47106" name="Picture 2" descr="Летящий диск (Тэлэрик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198087" cy="5567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Из двойного картона или бересты вырезают диск диаметром 20 - 25 см, разрисованный с двух сторон якутским орнаментом. Диск бросают вверх, а играющий старается попасть в него мячом.</a:t>
            </a:r>
          </a:p>
          <a:p>
            <a:r>
              <a:rPr lang="ru-RU" dirty="0" smtClean="0"/>
              <a:t>Вариант. Игру можно организовать под руководством взрослого со старшими детьми, которые стреляют в подброшенный диск из лука.</a:t>
            </a:r>
          </a:p>
          <a:p>
            <a:r>
              <a:rPr lang="ru-RU" i="1" dirty="0" smtClean="0"/>
              <a:t>Правила игры</a:t>
            </a:r>
            <a:r>
              <a:rPr lang="ru-RU" dirty="0" smtClean="0"/>
              <a:t>. Время броска мяча и стрельбы из лука определяет сам играющий.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44766"/>
            <a:ext cx="611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Соколиный бой (Мохсо5ол </a:t>
            </a:r>
            <a:r>
              <a:rPr lang="ru-RU" sz="2800" b="1" dirty="0" err="1" smtClean="0"/>
              <a:t>охсу</a:t>
            </a:r>
            <a:r>
              <a:rPr lang="en-US" sz="2800" b="1" dirty="0" smtClean="0"/>
              <a:t>h</a:t>
            </a:r>
            <a:r>
              <a:rPr lang="ru-RU" sz="2800" b="1" dirty="0" err="1" smtClean="0"/>
              <a:t>уута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48130" name="Picture 2" descr="Соколиный бой (Мохсоцол охсупуут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13202"/>
            <a:ext cx="3560564" cy="56447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134076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Играют парами. Играющие становятся на правую ногу друг против друга, левая нога согнута. Руки скрещены перед грудью. Игроки прыгают на правой ноге и стараются правым плечом оттолкнуть один другого так, чтобы другой встал на обе ноги. Когда устают прыгать на правой ноге, меняют ее на левую. И тогда соответственно меняются толчки плеча. Если при грубом толчке один из играющих упадет, толкнувший выходит из игры.</a:t>
            </a:r>
          </a:p>
          <a:p>
            <a:r>
              <a:rPr lang="ru-RU" i="1" dirty="0" smtClean="0"/>
              <a:t>Правила игры</a:t>
            </a:r>
            <a:r>
              <a:rPr lang="ru-RU" dirty="0" smtClean="0"/>
              <a:t>. Победившим считается тот, кто заставит встать другого на обе ноги. Отталкивать партнера можно только плечом. Смену ног производить одновременно в паре.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Перетягивание на палках (</a:t>
            </a:r>
            <a:r>
              <a:rPr lang="ru-RU" sz="2800" b="1" dirty="0" err="1" smtClean="0"/>
              <a:t>Мас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тарды</a:t>
            </a:r>
            <a:r>
              <a:rPr lang="en-US" sz="2800" b="1" dirty="0" smtClean="0"/>
              <a:t>h</a:t>
            </a:r>
            <a:r>
              <a:rPr lang="ru-RU" sz="2800" b="1" dirty="0" err="1" smtClean="0"/>
              <a:t>ыыта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50178" name="Picture 2" descr="Перетягивание на палках (Мас тардыпыыт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2" y="1196752"/>
            <a:ext cx="9133218" cy="28529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29309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Играющие, разделившись на две группы, садятся на пол гуськом: одна группа против другой. Передние берутся за палку двумя руками и упираются друг в друга ступнями ног. Остальные в каждой группе крепко держат друг друга за талию. По команде постепенно перетягивают друг друга.</a:t>
            </a:r>
          </a:p>
          <a:p>
            <a:r>
              <a:rPr lang="ru-RU" i="1" dirty="0" smtClean="0"/>
              <a:t>Правила игры</a:t>
            </a:r>
            <a:r>
              <a:rPr lang="ru-RU" dirty="0" smtClean="0"/>
              <a:t>. Победителем считается та группа, которая перетянула на свою сторону другую группу, или приподняла в ней с места несколько человек, или вырвала палку из рук переднего. Игроки в каждой команде должны быть равны по численности и по силе.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60648"/>
            <a:ext cx="6120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Сокол и лиса (</a:t>
            </a:r>
            <a:r>
              <a:rPr lang="ru-RU" sz="2800" b="1" dirty="0" err="1" smtClean="0"/>
              <a:t>Мохсо</a:t>
            </a:r>
            <a:r>
              <a:rPr lang="en-US" sz="2800" b="1" dirty="0" smtClean="0"/>
              <a:t>5</a:t>
            </a:r>
            <a:r>
              <a:rPr lang="ru-RU" sz="2800" b="1" dirty="0" err="1" smtClean="0"/>
              <a:t>ол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уонна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</a:t>
            </a:r>
            <a:r>
              <a:rPr lang="en-US" sz="2800" b="1" dirty="0" smtClean="0"/>
              <a:t>h</a:t>
            </a:r>
            <a:r>
              <a:rPr lang="ru-RU" sz="2800" b="1" dirty="0" err="1" smtClean="0"/>
              <a:t>ыл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51202" name="Picture 2" descr="Сокол и лиса (Мохоцол уонна сапыл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6120680" cy="36297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9024" y="4272677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Выбираются сокол и лиса. Остальные дети - соколята. Сокол учит своих соколят летать. Он легко бегает в разных направлениях и одновременно производит руками разные летательные движения (вверх, в стороны, вперед) и еще придумывает какое-нибудь более сложное движение руками. Стайка соколят бежит за соколом и следит за его движениями. Они должны точно повторять движения сокола. В это время вдруг выскакивает из норы лиса. Соколята быстро приседают на корточки, чтобы лиса их не заметила.</a:t>
            </a:r>
          </a:p>
          <a:p>
            <a:r>
              <a:rPr lang="ru-RU" i="1" dirty="0" smtClean="0"/>
              <a:t>Правила игры</a:t>
            </a:r>
            <a:r>
              <a:rPr lang="ru-RU" dirty="0" smtClean="0"/>
              <a:t>. Время появления лисы определяется сигналом ведущего. Лиса ловит только тех, кто не присел.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447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Один лишний (</a:t>
            </a:r>
            <a:r>
              <a:rPr lang="ru-RU" sz="2800" b="1" dirty="0" err="1" smtClean="0"/>
              <a:t>Биир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ордук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53250" name="Picture 2" descr="Один лишний (Биир ордук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2736304" cy="57274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9269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Играющие становятся по кругу парами. Каждая пара в кругу располагается по возможности подальше от соседей. Выделяется один ведущий, который становится в середине круга. Начиная игру, ведущий подходит к какой-нибудь паре и просит: «Пустите меня к себе». Ему отвечают: «Нет, не пустим, иди туда...» (указывают на более дальнюю пару). В то время, когда ведущий бежит к указанной паре, все стоящие в паре вторыми меняются местами, перебегая к другой паре, и становятся впереди. Передние уже становятся задними. Ведущий старается занять какое-нибудь из освободившихся мест. Оставшийся без места становится ведущим. Может играть любое количество детей.</a:t>
            </a:r>
          </a:p>
          <a:p>
            <a:r>
              <a:rPr lang="ru-RU" i="1" dirty="0" smtClean="0"/>
              <a:t>Правила игры</a:t>
            </a:r>
            <a:r>
              <a:rPr lang="ru-RU" dirty="0" smtClean="0"/>
              <a:t>. Меняться парами можно только тогда, когда ведущий бежит в указанном направлении.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2132856"/>
            <a:ext cx="5806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072188"/>
            <a:ext cx="750888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6072188"/>
            <a:ext cx="750887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72188"/>
            <a:ext cx="750888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6072188"/>
            <a:ext cx="750887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6072188"/>
            <a:ext cx="750888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1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6072188"/>
            <a:ext cx="750887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2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6072188"/>
            <a:ext cx="750888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498" y="332656"/>
            <a:ext cx="750888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11" y="332656"/>
            <a:ext cx="750887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123" y="332656"/>
            <a:ext cx="750888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2656"/>
            <a:ext cx="750887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748" y="332656"/>
            <a:ext cx="750888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561" y="332656"/>
            <a:ext cx="750887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9" name="Picture 1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373" y="332656"/>
            <a:ext cx="750888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442913" algn="just">
              <a:buNone/>
            </a:pPr>
            <a:r>
              <a:rPr lang="ru-RU" b="1" dirty="0" smtClean="0"/>
              <a:t>Народные игры и игрушки – это неотъемлемая часть традиционной культуры народов, отражение этноса в целом и история его развития. Им отводилось особое место в повседневной жизни древних якутов. В якутских национальных играх отразились особенности менталитета, мировоззрения народа, которые основывались на сохраняющемся до сих пор почитании, культе природы.</a:t>
            </a:r>
          </a:p>
          <a:p>
            <a:pPr marL="0" indent="442913" algn="just">
              <a:buNone/>
            </a:pPr>
            <a:r>
              <a:rPr lang="ru-RU" b="1" dirty="0" smtClean="0"/>
              <a:t>Происхождение игр тесно связано с укладом жизни народа Саха, видами традиционного хозяйствования: прежде всего, коневодством, разведением крупного рогатого скота, а также с охотой, рыболовством.</a:t>
            </a:r>
          </a:p>
          <a:p>
            <a:pPr marL="0" indent="442913" algn="just">
              <a:buNone/>
            </a:pPr>
            <a:r>
              <a:rPr lang="ru-RU" b="1" dirty="0" smtClean="0"/>
              <a:t>Многие игры служили для детей не развлечением, они имели также важное воспитательное значение, способствуя физическому и умственному развитию детей.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1036" y="4603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Якутские национальные игры и игрушки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8229600" cy="60893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Костяные фигурки</a:t>
            </a:r>
            <a:endParaRPr lang="ru-RU" b="1" dirty="0"/>
          </a:p>
        </p:txBody>
      </p:sp>
      <p:pic>
        <p:nvPicPr>
          <p:cNvPr id="72706" name="Picture 2" descr="http://rezchiku.ru/books/item/f00/s00/z0000003/pic/00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5214530" cy="3514141"/>
          </a:xfrm>
          <a:prstGeom prst="rect">
            <a:avLst/>
          </a:prstGeom>
          <a:noFill/>
        </p:spPr>
      </p:pic>
      <p:pic>
        <p:nvPicPr>
          <p:cNvPr id="5" name="Picture 4" descr="http://bibliotekar.ru/rusKost/69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2285992"/>
            <a:ext cx="2808312" cy="3470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77272"/>
            <a:ext cx="8686800" cy="980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Якутская кукла</a:t>
            </a:r>
            <a:endParaRPr lang="ru-RU" b="1" dirty="0"/>
          </a:p>
        </p:txBody>
      </p:sp>
      <p:pic>
        <p:nvPicPr>
          <p:cNvPr id="73730" name="Picture 2" descr="https://encrypted-tbn2.gstatic.com/images?q=tbn:ANd9GcRl3Rev4rRyuReu0-9W8WhISwCwkmE-UCzO4rKr-ymohCwv_O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984776" cy="4881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https://fbcdn-sphotos-b-a.akamaihd.net/hphotos-ak-xfa1/v/t1.0-9/253179_584517431577582_1737359042_n.jpg?oh=9f8b5dbeb691e1f35fce6aa3c5e895d7&amp;oe=55C2DFF3&amp;__gda__=1439917178_fb0cfb7088f2f44cbd08bbb4da6a16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4" name="AutoShape 4" descr="https://fbcdn-sphotos-b-a.akamaihd.net/hphotos-ak-xfa1/v/t1.0-9/253179_584517431577582_1737359042_n.jpg?oh=9f8b5dbeb691e1f35fce6aa3c5e895d7&amp;oe=55C2DFF3&amp;__gda__=1439917178_fb0cfb7088f2f44cbd08bbb4da6a16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6" name="AutoShape 6" descr="https://fbcdn-sphotos-b-a.akamaihd.net/hphotos-ak-xfa1/v/t1.0-9/253179_584517431577582_1737359042_n.jpg?oh=9f8b5dbeb691e1f35fce6aa3c5e895d7&amp;oe=55C2DFF3&amp;__gda__=1439917178_fb0cfb7088f2f44cbd08bbb4da6a16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8" name="AutoShape 8" descr="https://fbcdn-sphotos-g-a.akamaihd.net/hphotos-ak-xaf1/v/t1.0-9/p480x480/253179_584517438244248_779498078_n.jpg?oh=08bbc6ad3e02c1133d38cbfb2b34235d&amp;oe=55CE9473&amp;__gda__=1440417068_fa819130c89da01b5000cf844877a9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10" name="AutoShape 10" descr="https://fbcdn-sphotos-g-a.akamaihd.net/hphotos-ak-xaf1/v/t1.0-9/p480x480/253179_584517438244248_779498078_n.jpg?oh=08bbc6ad3e02c1133d38cbfb2b34235d&amp;oe=55CE9473&amp;__gda__=1440417068_fa819130c89da01b5000cf844877a9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11" name="Picture 11" descr="C:\Users\Анастасия\Desktop\253179_584517438244248_7794980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468911" cy="29792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2500306"/>
            <a:ext cx="450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rgbClr val="0070C0"/>
                </a:solidFill>
              </a:rPr>
              <a:t>Игрушка «</a:t>
            </a:r>
            <a:r>
              <a:rPr lang="ru-RU" sz="2800" b="1" dirty="0" err="1" smtClean="0">
                <a:solidFill>
                  <a:srgbClr val="0070C0"/>
                </a:solidFill>
              </a:rPr>
              <a:t>Мас</a:t>
            </a:r>
            <a:r>
              <a:rPr lang="ru-RU" sz="2800" b="1" dirty="0" smtClean="0">
                <a:solidFill>
                  <a:srgbClr val="0070C0"/>
                </a:solidFill>
              </a:rPr>
              <a:t> о5ус» (бык)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4" descr="https://scontent.xx.fbcdn.net/hphotos-xfa1/v/t1.0-9/253179_584517434910915_884469185_n.jpg?oh=88400066d7b77270718a77e02421880b&amp;oe=55CF8B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4714908" cy="32161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600076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детская игрушка «</a:t>
            </a:r>
            <a:r>
              <a:rPr lang="ru-RU" b="1" dirty="0" err="1" smtClean="0"/>
              <a:t>Мас</a:t>
            </a:r>
            <a:r>
              <a:rPr lang="ru-RU" b="1" dirty="0" smtClean="0"/>
              <a:t> </a:t>
            </a:r>
            <a:r>
              <a:rPr lang="ru-RU" b="1" dirty="0" err="1" smtClean="0"/>
              <a:t>ат</a:t>
            </a:r>
            <a:r>
              <a:rPr lang="ru-RU" b="1" dirty="0" smtClean="0"/>
              <a:t>» (деревянная лошадь)</a:t>
            </a:r>
            <a:endParaRPr lang="ru-RU" b="1" dirty="0"/>
          </a:p>
        </p:txBody>
      </p:sp>
      <p:pic>
        <p:nvPicPr>
          <p:cNvPr id="13" name="Picture 2" descr="https://fbcdn-sphotos-f-a.akamaihd.net/hphotos-ak-xfa1/v/t1.0-9/253179_584517444910914_333128108_n.jpg?oh=23a2e259679c1f0cc1e68f14d9a1d26f&amp;oe=560D06F0&amp;__gda__=1438863694_00c308a2702a7bb2d325f78c063278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71480"/>
            <a:ext cx="2729720" cy="40986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500694" y="4714884"/>
            <a:ext cx="2874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Игра «</a:t>
            </a:r>
            <a:r>
              <a:rPr lang="ru-RU" b="1" dirty="0" err="1" smtClean="0"/>
              <a:t>Хаамыска</a:t>
            </a:r>
            <a:r>
              <a:rPr lang="ru-RU" b="1" dirty="0" smtClean="0"/>
              <a:t>» (кубики)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fbcdn-sphotos-e-a.akamaihd.net/hphotos-ak-ash2/v/t1.0-9/p480x480/45707_584518058244186_496569783_n.jpg?oh=7ef372e7dc784c43856f0e25fbea0640&amp;oe=55D40451&amp;__gda__=1439955830_4efe5c9d93abe145782f43b476d37a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18"/>
            <a:ext cx="5286380" cy="35242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6215082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игрушка «</a:t>
            </a:r>
            <a:r>
              <a:rPr lang="ru-RU" b="1" dirty="0" err="1" smtClean="0"/>
              <a:t>Куугунэй</a:t>
            </a:r>
            <a:r>
              <a:rPr lang="ru-RU" b="1" dirty="0" smtClean="0"/>
              <a:t>» (</a:t>
            </a:r>
            <a:r>
              <a:rPr lang="ru-RU" b="1" dirty="0" err="1" smtClean="0"/>
              <a:t>жужжалка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6" name="Picture 2" descr="https://scontent.xx.fbcdn.net/hphotos-ash2/v/t1.0-9/p480x480/45707_584518054910853_2044074565_n.jpg?oh=f9f2a1ec46edea07c9dc77813409933b&amp;oe=55D72F4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9184"/>
            <a:ext cx="4357718" cy="29051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285728"/>
            <a:ext cx="671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музыкальная игрушка «</a:t>
            </a:r>
            <a:r>
              <a:rPr lang="ru-RU" b="1" dirty="0" err="1" smtClean="0"/>
              <a:t>Чычыгыныыр</a:t>
            </a:r>
            <a:r>
              <a:rPr lang="ru-RU" b="1" dirty="0" smtClean="0"/>
              <a:t>» (пищалка)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астасия\Desktop\Новая папка (2)\IMG_2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0657"/>
            <a:ext cx="5320042" cy="35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u.jimdo.com/www73/o/s3726f4fc9675ca64/img/id434fd793f7731c4/1394897077/std/%D0%B4%D0%B5%D1%80%D0%B5%D0%B2%D1%8F%D0%BD%D0%BD%D1%8B%D0%B5-%D1%81%D1%82%D0%B0%D1%80%D0%B8%D0%BD%D0%BD%D1%8B%D0%B5-%D0%B8%D0%B3%D1%80%D1%83%D1%88%D0%BA%D0%B8-%D1%8F%D0%BA%D1%83%D1%82%D1%81%D0%BA%D0%B8%D1%85-%D0%B4%D0%B5%D1%82%D0%B5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71942"/>
            <a:ext cx="2478807" cy="2224419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860032" y="620688"/>
            <a:ext cx="396044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363" algn="ctr">
              <a:buFont typeface="Arial" pitchFamily="34" charset="0"/>
              <a:buNone/>
            </a:pPr>
            <a:r>
              <a:rPr lang="ru-RU" b="1" dirty="0" smtClean="0"/>
              <a:t>Деревянные коровы</a:t>
            </a:r>
            <a:endParaRPr lang="ru-RU" dirty="0" smtClean="0"/>
          </a:p>
        </p:txBody>
      </p:sp>
      <p:pic>
        <p:nvPicPr>
          <p:cNvPr id="29698" name="Picture 2" descr="http://www.kunstkamera.ru/images/exhibition/yakutia/46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357298"/>
            <a:ext cx="2123306" cy="2560457"/>
          </a:xfrm>
          <a:prstGeom prst="rect">
            <a:avLst/>
          </a:prstGeom>
          <a:noFill/>
        </p:spPr>
      </p:pic>
      <p:pic>
        <p:nvPicPr>
          <p:cNvPr id="8" name="Picture 2" descr="https://fbcdn-sphotos-a-a.akamaihd.net/hphotos-ak-xaf1/v/t1.0-9/p480x480/253179_584517441577581_884930113_n.jpg?oh=9afb8dcd060a00e1b63a7a97c7ad68ec&amp;oe=560A16B6&amp;__gda__=1439203817_125099a3378180a11b6e09894be5fe6f"/>
          <p:cNvPicPr>
            <a:picLocks noChangeAspect="1" noChangeArrowheads="1"/>
          </p:cNvPicPr>
          <p:nvPr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323528" y="140635"/>
            <a:ext cx="4104456" cy="22802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http://hobbygames.ru/image/data/hobbygames/Statji/Yakutsk_g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23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064896" cy="1512167"/>
          </a:xfrm>
        </p:spPr>
        <p:txBody>
          <a:bodyPr>
            <a:normAutofit/>
          </a:bodyPr>
          <a:lstStyle/>
          <a:p>
            <a:pPr marL="0" indent="442913" algn="ctr">
              <a:buNone/>
            </a:pPr>
            <a:r>
              <a:rPr lang="ru-RU" sz="2800" b="1" dirty="0" smtClean="0"/>
              <a:t>Игра «</a:t>
            </a:r>
            <a:r>
              <a:rPr lang="ru-RU" sz="2800" b="1" dirty="0" err="1" smtClean="0"/>
              <a:t>Тырыынка</a:t>
            </a:r>
            <a:r>
              <a:rPr lang="ru-RU" sz="2800" b="1" dirty="0" smtClean="0"/>
              <a:t>»</a:t>
            </a:r>
            <a:endParaRPr lang="ru-RU" sz="2800" dirty="0" smtClean="0"/>
          </a:p>
        </p:txBody>
      </p:sp>
      <p:pic>
        <p:nvPicPr>
          <p:cNvPr id="4" name="Рисунок 3" descr="C:\Users\Туяра\Desktop\наталья 1\Презентация\DSCN42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714356"/>
            <a:ext cx="3384946" cy="2511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3748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Игра «</a:t>
            </a:r>
            <a:r>
              <a:rPr lang="ru-RU" b="1" i="1" u="sng" dirty="0" err="1" smtClean="0"/>
              <a:t>Тырыынка</a:t>
            </a:r>
            <a:r>
              <a:rPr lang="ru-RU" b="1" i="1" u="sng" dirty="0" smtClean="0"/>
              <a:t>» - «Лучинка»</a:t>
            </a:r>
          </a:p>
          <a:p>
            <a:r>
              <a:rPr lang="ru-RU" b="1" dirty="0" smtClean="0"/>
              <a:t>Участвуют два или несколько человек. Прямые палочки делают из дерева длиной равной высоте кулака.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21468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ctr"/>
            <a:r>
              <a:rPr lang="ru-RU" sz="2800" b="1" dirty="0" smtClean="0"/>
              <a:t>Игра «</a:t>
            </a:r>
            <a:r>
              <a:rPr lang="ru-RU" sz="2800" b="1" dirty="0" err="1" smtClean="0"/>
              <a:t>Тыксаан</a:t>
            </a:r>
            <a:r>
              <a:rPr lang="ru-RU" sz="2800" b="1" dirty="0" smtClean="0"/>
              <a:t>»</a:t>
            </a:r>
            <a:r>
              <a:rPr lang="ru-RU" sz="2800" dirty="0" smtClean="0"/>
              <a:t> (фишки)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143380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Игра «</a:t>
            </a:r>
            <a:r>
              <a:rPr lang="ru-RU" b="1" i="1" u="sng" dirty="0" err="1" smtClean="0"/>
              <a:t>Тыксаан</a:t>
            </a:r>
            <a:r>
              <a:rPr lang="ru-RU" b="1" i="1" u="sng" dirty="0" smtClean="0"/>
              <a:t>» - «Щелчки»</a:t>
            </a:r>
          </a:p>
          <a:p>
            <a:r>
              <a:rPr lang="ru-RU" b="1" dirty="0" smtClean="0"/>
              <a:t>Для этой игры готовится 50-60 штук </a:t>
            </a:r>
            <a:r>
              <a:rPr lang="ru-RU" b="1" dirty="0" err="1" smtClean="0"/>
              <a:t>тыксанов</a:t>
            </a:r>
            <a:r>
              <a:rPr lang="ru-RU" b="1" dirty="0" smtClean="0"/>
              <a:t> – </a:t>
            </a:r>
            <a:r>
              <a:rPr lang="ru-RU" b="1" dirty="0" err="1" smtClean="0"/>
              <a:t>полуцилиндриков</a:t>
            </a:r>
            <a:r>
              <a:rPr lang="ru-RU" b="1" dirty="0" smtClean="0"/>
              <a:t> длиной 1,5 см, сделанные из веток тальника. Поочередно играют несколько человек.</a:t>
            </a:r>
            <a:endParaRPr lang="ru-RU" dirty="0"/>
          </a:p>
        </p:txBody>
      </p:sp>
      <p:pic>
        <p:nvPicPr>
          <p:cNvPr id="8" name="Picture 2" descr="C:\Users\Анастасия\Desktop\рабоч стол\фото 2014\17,10\DCIM\102CANON\IMG_0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929066"/>
            <a:ext cx="3554992" cy="23699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1026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Семен</cp:lastModifiedBy>
  <cp:revision>100</cp:revision>
  <dcterms:created xsi:type="dcterms:W3CDTF">2015-03-26T07:56:24Z</dcterms:created>
  <dcterms:modified xsi:type="dcterms:W3CDTF">2015-10-28T10:47:15Z</dcterms:modified>
</cp:coreProperties>
</file>