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4">
                <a:lumMod val="40000"/>
                <a:lumOff val="60000"/>
              </a:schemeClr>
            </a:gs>
            <a:gs pos="50000">
              <a:srgbClr val="FFFF00"/>
            </a:gs>
            <a:gs pos="76000">
              <a:srgbClr val="FC96E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254771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 smtClean="0"/>
              <a:t>Ознакомление </a:t>
            </a:r>
            <a:r>
              <a:rPr lang="ru-RU" sz="4000" dirty="0" smtClean="0"/>
              <a:t>с окружающим </a:t>
            </a:r>
            <a:r>
              <a:rPr lang="ru-RU" sz="4000" dirty="0" smtClean="0"/>
              <a:t>миром. младшая группа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</a:t>
            </a:r>
            <a:r>
              <a:rPr lang="ru-RU" sz="6000" dirty="0" smtClean="0"/>
              <a:t>"Прогулка по городу 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8136904" cy="34290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Автор:</a:t>
            </a:r>
            <a:r>
              <a:rPr lang="ru-RU" dirty="0" smtClean="0">
                <a:solidFill>
                  <a:schemeClr val="tx1"/>
                </a:solidFill>
              </a:rPr>
              <a:t> воспитатель первой квалификационной категории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Боженко Любовь Петровна, МАДОУ №125, города Казани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Программное содержание: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Учить детей по фотографиям узнавать и рассказывать о достопримечательностях родного города.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Развивать  внимание, память и речь.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Закреплять правила дорожного движения, культуру поведения в общественных местах.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Воспитывать любовь к родному городу.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Материал</a:t>
            </a:r>
            <a:r>
              <a:rPr lang="ru-RU" dirty="0" smtClean="0">
                <a:solidFill>
                  <a:schemeClr val="tx1"/>
                </a:solidFill>
              </a:rPr>
              <a:t>.  Интерактивная доска, фотографии   Казани : парк «</a:t>
            </a:r>
            <a:r>
              <a:rPr lang="ru-RU" dirty="0" err="1" smtClean="0">
                <a:solidFill>
                  <a:schemeClr val="tx1"/>
                </a:solidFill>
              </a:rPr>
              <a:t>Кырлай</a:t>
            </a:r>
            <a:r>
              <a:rPr lang="ru-RU" dirty="0" smtClean="0">
                <a:solidFill>
                  <a:schemeClr val="tx1"/>
                </a:solidFill>
              </a:rPr>
              <a:t>», цирк, зоопарк, кукольный театр, дидактическая игра  «собери светофор» по типу «Разрезные картинки» , костюмы для детей для обыгрывания   сказки  «Теремок».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Ход занятия.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3"/>
            <a:ext cx="8229600" cy="194421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- Здравствуйте, гости. Доброе утро солнышко. Мы тебе рады.</a:t>
            </a:r>
          </a:p>
          <a:p>
            <a:pPr>
              <a:buNone/>
            </a:pPr>
            <a:r>
              <a:rPr lang="ru-RU" dirty="0" smtClean="0"/>
              <a:t>Все мы проснулись и взялись за руки. И Софья здесь, и Даша здесь, и Марат здесь…..все</a:t>
            </a:r>
          </a:p>
          <a:p>
            <a:pPr>
              <a:buNone/>
            </a:pPr>
            <a:r>
              <a:rPr lang="ru-RU" dirty="0" smtClean="0"/>
              <a:t>здесь.</a:t>
            </a:r>
          </a:p>
          <a:p>
            <a:pPr>
              <a:buNone/>
            </a:pPr>
            <a:r>
              <a:rPr lang="ru-RU" dirty="0" smtClean="0"/>
              <a:t>Ну, тогда можно отправиться в путешествие по городу.</a:t>
            </a:r>
          </a:p>
          <a:p>
            <a:pPr>
              <a:buNone/>
            </a:pPr>
            <a:r>
              <a:rPr lang="ru-RU" dirty="0" smtClean="0"/>
              <a:t>Как называется наш город ? </a:t>
            </a:r>
            <a:r>
              <a:rPr lang="ru-RU" i="1" dirty="0" smtClean="0"/>
              <a:t>(ответы детей)  </a:t>
            </a:r>
          </a:p>
          <a:p>
            <a:pPr>
              <a:buNone/>
            </a:pPr>
            <a:r>
              <a:rPr lang="ru-RU" dirty="0" smtClean="0"/>
              <a:t>Мы посетим с вами интересные места, где можно хорошо отдохнуть. Может быть,  вы уже были с</a:t>
            </a:r>
          </a:p>
          <a:p>
            <a:pPr>
              <a:buNone/>
            </a:pPr>
            <a:r>
              <a:rPr lang="ru-RU" dirty="0" smtClean="0"/>
              <a:t>родителями в этих местах и что – то о них знаете и нам расскажите. Занимайте места   в автобусе.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7" y="332656"/>
            <a:ext cx="8382009" cy="2376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Посмотрите-ка в окошко.</a:t>
            </a:r>
          </a:p>
          <a:p>
            <a:pPr>
              <a:buNone/>
            </a:pPr>
            <a:r>
              <a:rPr lang="ru-RU" dirty="0" smtClean="0"/>
              <a:t>Что за место перед вами?</a:t>
            </a:r>
          </a:p>
          <a:p>
            <a:pPr>
              <a:buNone/>
            </a:pPr>
            <a:r>
              <a:rPr lang="ru-RU" dirty="0" smtClean="0"/>
              <a:t>Отвечайте быстро сами.</a:t>
            </a:r>
          </a:p>
          <a:p>
            <a:pPr>
              <a:buNone/>
            </a:pPr>
            <a:r>
              <a:rPr lang="ru-RU" b="1" dirty="0" smtClean="0"/>
              <a:t>1 слайд « Парк «</a:t>
            </a:r>
            <a:r>
              <a:rPr lang="ru-RU" b="1" dirty="0" err="1" smtClean="0"/>
              <a:t>Кырлай</a:t>
            </a:r>
            <a:r>
              <a:rPr lang="ru-RU" b="1" dirty="0" smtClean="0"/>
              <a:t>» 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Кто из вас был здесь? Как можно здесь отдохнуть?</a:t>
            </a:r>
          </a:p>
          <a:p>
            <a:pPr>
              <a:buNone/>
            </a:pPr>
            <a:r>
              <a:rPr lang="ru-RU" i="1" dirty="0" smtClean="0"/>
              <a:t>( </a:t>
            </a:r>
            <a:r>
              <a:rPr lang="ru-RU" i="1" dirty="0" smtClean="0"/>
              <a:t>ответы </a:t>
            </a:r>
            <a:r>
              <a:rPr lang="ru-RU" i="1" dirty="0" smtClean="0"/>
              <a:t>детей)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DOU125\Documents\0_1c886_8258ac4b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708920"/>
            <a:ext cx="5933737" cy="39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U125\Documents\42073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55746"/>
            <a:ext cx="2445382" cy="18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43204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Мы в автобус дружно сели, </a:t>
            </a:r>
          </a:p>
          <a:p>
            <a:pPr>
              <a:buNone/>
            </a:pPr>
            <a:r>
              <a:rPr lang="ru-RU" dirty="0" smtClean="0"/>
              <a:t>И в окошко посмотрели.</a:t>
            </a:r>
          </a:p>
          <a:p>
            <a:pPr>
              <a:buNone/>
            </a:pPr>
            <a:r>
              <a:rPr lang="ru-RU" dirty="0" smtClean="0"/>
              <a:t>Наш шофер педаль нажал ,</a:t>
            </a:r>
          </a:p>
          <a:p>
            <a:pPr>
              <a:buNone/>
            </a:pPr>
            <a:r>
              <a:rPr lang="ru-RU" dirty="0" smtClean="0"/>
              <a:t>И автобус побежал.</a:t>
            </a:r>
          </a:p>
          <a:p>
            <a:pPr>
              <a:buNone/>
            </a:pPr>
            <a:r>
              <a:rPr lang="ru-RU" dirty="0" smtClean="0"/>
              <a:t>Стоп! Машинам красный свет</a:t>
            </a:r>
          </a:p>
          <a:p>
            <a:pPr>
              <a:buNone/>
            </a:pPr>
            <a:r>
              <a:rPr lang="ru-RU" dirty="0" smtClean="0"/>
              <a:t>Дальше нам дороги нет.</a:t>
            </a:r>
          </a:p>
          <a:p>
            <a:pPr>
              <a:buNone/>
            </a:pPr>
            <a:r>
              <a:rPr lang="ru-RU" dirty="0" smtClean="0"/>
              <a:t>Посмотрите-ка в окошко.</a:t>
            </a:r>
          </a:p>
          <a:p>
            <a:pPr>
              <a:buNone/>
            </a:pPr>
            <a:r>
              <a:rPr lang="ru-RU" dirty="0" smtClean="0"/>
              <a:t>Что за место перед вами?</a:t>
            </a:r>
          </a:p>
          <a:p>
            <a:pPr>
              <a:buNone/>
            </a:pPr>
            <a:r>
              <a:rPr lang="ru-RU" dirty="0" smtClean="0"/>
              <a:t>Отвечайте быстро сами.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2 слайд « Цирк»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Любите ли вы ходить в цирк? </a:t>
            </a:r>
            <a:r>
              <a:rPr lang="ru-RU" i="1" dirty="0" smtClean="0"/>
              <a:t>(ответы детей)</a:t>
            </a:r>
          </a:p>
          <a:p>
            <a:pPr>
              <a:buNone/>
            </a:pPr>
            <a:r>
              <a:rPr lang="ru-RU" dirty="0" smtClean="0"/>
              <a:t>Кто выступает на арене цирка? </a:t>
            </a:r>
            <a:r>
              <a:rPr lang="ru-RU" i="1" dirty="0" smtClean="0"/>
              <a:t>(ответы детей)</a:t>
            </a:r>
            <a:endParaRPr lang="ru-RU" i="1" dirty="0" smtClean="0"/>
          </a:p>
          <a:p>
            <a:pPr>
              <a:buNone/>
            </a:pPr>
            <a:r>
              <a:rPr lang="ru-RU" b="1" dirty="0" smtClean="0"/>
              <a:t>Физкультминутка.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Дальше ехать мы не можем . Сломался светофор. Что делать? </a:t>
            </a:r>
            <a:r>
              <a:rPr lang="ru-RU" i="1" dirty="0" smtClean="0"/>
              <a:t>(ответы детей)</a:t>
            </a:r>
          </a:p>
          <a:p>
            <a:pPr>
              <a:buNone/>
            </a:pPr>
            <a:r>
              <a:rPr lang="ru-RU" b="1" i="1" dirty="0" smtClean="0"/>
              <a:t>Игра «Собери светофор»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DOU125\Documents\1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1341"/>
            <a:ext cx="3613696" cy="25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89877"/>
            <a:ext cx="3420272" cy="237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0610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Мы в автобус дружно сели, </a:t>
            </a:r>
          </a:p>
          <a:p>
            <a:pPr>
              <a:buNone/>
            </a:pPr>
            <a:r>
              <a:rPr lang="ru-RU" dirty="0" smtClean="0"/>
              <a:t>И в окошко посмотрели.</a:t>
            </a:r>
          </a:p>
          <a:p>
            <a:pPr>
              <a:buNone/>
            </a:pPr>
            <a:r>
              <a:rPr lang="ru-RU" dirty="0" smtClean="0"/>
              <a:t>Наш шофер педаль нажал ,</a:t>
            </a:r>
          </a:p>
          <a:p>
            <a:pPr>
              <a:buNone/>
            </a:pPr>
            <a:r>
              <a:rPr lang="ru-RU" dirty="0" smtClean="0"/>
              <a:t>И автобус побежал.</a:t>
            </a:r>
          </a:p>
          <a:p>
            <a:pPr>
              <a:buNone/>
            </a:pPr>
            <a:r>
              <a:rPr lang="ru-RU" dirty="0" smtClean="0"/>
              <a:t>Стоп! Машинам красный свет</a:t>
            </a:r>
          </a:p>
          <a:p>
            <a:pPr>
              <a:buNone/>
            </a:pPr>
            <a:r>
              <a:rPr lang="ru-RU" dirty="0" smtClean="0"/>
              <a:t>Дальше нам дороги нет.</a:t>
            </a:r>
          </a:p>
          <a:p>
            <a:pPr>
              <a:buNone/>
            </a:pPr>
            <a:r>
              <a:rPr lang="ru-RU" dirty="0" smtClean="0"/>
              <a:t>Посмотрите-ка в окошко.</a:t>
            </a:r>
          </a:p>
          <a:p>
            <a:pPr>
              <a:buNone/>
            </a:pPr>
            <a:r>
              <a:rPr lang="ru-RU" dirty="0" smtClean="0"/>
              <a:t>Что за место перед вами?</a:t>
            </a:r>
          </a:p>
          <a:p>
            <a:pPr>
              <a:buNone/>
            </a:pPr>
            <a:r>
              <a:rPr lang="ru-RU" dirty="0" smtClean="0"/>
              <a:t>Отвечайте быстро сами.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3 слайд  «Зоопарк»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Кто был в зоопарке? Каких животных вы видели  в зоопарке? Можно ли  детям</a:t>
            </a:r>
          </a:p>
          <a:p>
            <a:pPr>
              <a:buNone/>
            </a:pPr>
            <a:r>
              <a:rPr lang="ru-RU" dirty="0" smtClean="0"/>
              <a:t>кормить животных?</a:t>
            </a:r>
          </a:p>
          <a:p>
            <a:pPr>
              <a:buNone/>
            </a:pPr>
            <a:r>
              <a:rPr lang="ru-RU" dirty="0" smtClean="0"/>
              <a:t>Как называются детеныши у слона? </a:t>
            </a:r>
          </a:p>
          <a:p>
            <a:pPr>
              <a:buNone/>
            </a:pPr>
            <a:r>
              <a:rPr lang="ru-RU" dirty="0" smtClean="0"/>
              <a:t>Как называются детеныши у тигра? И т.д.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DOU125\Documents\P5120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926210" cy="294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U125\Documents\DSCN0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2520280" cy="18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U125\Documents\zookazan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38" y="3789040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4464496" cy="446449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Мы в автобус дружно сели, </a:t>
            </a:r>
          </a:p>
          <a:p>
            <a:pPr>
              <a:buNone/>
            </a:pPr>
            <a:r>
              <a:rPr lang="ru-RU" dirty="0" smtClean="0"/>
              <a:t>И в окошко посмотрели.</a:t>
            </a:r>
          </a:p>
          <a:p>
            <a:pPr>
              <a:buNone/>
            </a:pPr>
            <a:r>
              <a:rPr lang="ru-RU" dirty="0" smtClean="0"/>
              <a:t>Наш шофер педаль нажал ,</a:t>
            </a:r>
          </a:p>
          <a:p>
            <a:pPr>
              <a:buNone/>
            </a:pPr>
            <a:r>
              <a:rPr lang="ru-RU" dirty="0" smtClean="0"/>
              <a:t>И автобус побежал.</a:t>
            </a:r>
          </a:p>
          <a:p>
            <a:pPr>
              <a:buNone/>
            </a:pPr>
            <a:r>
              <a:rPr lang="ru-RU" dirty="0" smtClean="0"/>
              <a:t>Стоп! Машинам красный свет</a:t>
            </a:r>
          </a:p>
          <a:p>
            <a:pPr>
              <a:buNone/>
            </a:pPr>
            <a:r>
              <a:rPr lang="ru-RU" dirty="0" smtClean="0"/>
              <a:t>Дальше нам дороги нет.</a:t>
            </a:r>
          </a:p>
          <a:p>
            <a:pPr>
              <a:buNone/>
            </a:pPr>
            <a:r>
              <a:rPr lang="ru-RU" dirty="0" smtClean="0"/>
              <a:t>Посмотрите-ка в окошко.</a:t>
            </a:r>
          </a:p>
          <a:p>
            <a:pPr>
              <a:buNone/>
            </a:pPr>
            <a:r>
              <a:rPr lang="ru-RU" dirty="0" smtClean="0"/>
              <a:t>Что за место перед вами?</a:t>
            </a:r>
          </a:p>
          <a:p>
            <a:pPr>
              <a:buNone/>
            </a:pPr>
            <a:r>
              <a:rPr lang="ru-RU" dirty="0" smtClean="0"/>
              <a:t>Отвечайте быстро сами.</a:t>
            </a:r>
          </a:p>
          <a:p>
            <a:pPr>
              <a:buNone/>
            </a:pPr>
            <a:r>
              <a:rPr lang="ru-RU" b="1" dirty="0" smtClean="0"/>
              <a:t>4 слайд «Театр кукол»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Кто был в театре? Посмотрите какое красивое здание.</a:t>
            </a:r>
          </a:p>
          <a:p>
            <a:pPr>
              <a:buNone/>
            </a:pPr>
            <a:r>
              <a:rPr lang="ru-RU" dirty="0" smtClean="0"/>
              <a:t>В театре работают актеры. Они играют разные роли, ставят</a:t>
            </a:r>
          </a:p>
          <a:p>
            <a:pPr>
              <a:buNone/>
            </a:pPr>
            <a:r>
              <a:rPr lang="ru-RU" dirty="0" smtClean="0"/>
              <a:t>спектакли. Сегодня вы тоже можете стать маленькими</a:t>
            </a:r>
          </a:p>
          <a:p>
            <a:pPr>
              <a:buNone/>
            </a:pPr>
            <a:r>
              <a:rPr lang="ru-RU" dirty="0" smtClean="0"/>
              <a:t>актерами и показать нам сказку. Подойдите,  оденьте</a:t>
            </a:r>
          </a:p>
          <a:p>
            <a:pPr>
              <a:buNone/>
            </a:pPr>
            <a:r>
              <a:rPr lang="ru-RU" dirty="0" smtClean="0"/>
              <a:t>костюмы , посмотрите друг на друга и скажите , какую</a:t>
            </a:r>
          </a:p>
          <a:p>
            <a:pPr>
              <a:buNone/>
            </a:pPr>
            <a:r>
              <a:rPr lang="ru-RU" dirty="0" smtClean="0"/>
              <a:t>сказку можно с играть? </a:t>
            </a:r>
            <a:r>
              <a:rPr lang="ru-RU" i="1" dirty="0" smtClean="0"/>
              <a:t>(ответы детей)</a:t>
            </a:r>
          </a:p>
          <a:p>
            <a:pPr algn="ctr">
              <a:buNone/>
            </a:pPr>
            <a:r>
              <a:rPr lang="ru-RU" i="1" dirty="0" smtClean="0"/>
              <a:t>Дети играют  сказку теремок, воспитатель  играет роль сказочницы.</a:t>
            </a:r>
          </a:p>
          <a:p>
            <a:pPr>
              <a:buNone/>
            </a:pPr>
            <a:r>
              <a:rPr lang="ru-RU" i="1" dirty="0" smtClean="0"/>
              <a:t>Подводится итог занятия . </a:t>
            </a:r>
          </a:p>
          <a:p>
            <a:pPr>
              <a:buNone/>
            </a:pPr>
            <a:r>
              <a:rPr lang="ru-RU" i="1" dirty="0" smtClean="0"/>
              <a:t>Под песню «Машина»  муз. К.Волкова, сл. Л. Некрасовой дети возвращаются в группу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1026" name="Picture 2" descr="C:\Documents and Settings\Администратор\Рабочий стол\103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3312368" cy="248979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96952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365104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368</Words>
  <Application>Microsoft Office PowerPoint</Application>
  <PresentationFormat>Экран (4:3)</PresentationFormat>
  <Paragraphs>68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Ознакомление с окружающим миром. младшая группа  "Прогулка по городу " </vt:lpstr>
      <vt:lpstr>Ход занятия.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 в младшей группе Ознакомление с окружающими "Прогулка по городу " </dc:title>
  <cp:lastModifiedBy>Наташа</cp:lastModifiedBy>
  <cp:revision>15</cp:revision>
  <dcterms:modified xsi:type="dcterms:W3CDTF">2015-10-27T18:08:56Z</dcterms:modified>
</cp:coreProperties>
</file>