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92" r:id="rId2"/>
    <p:sldId id="257" r:id="rId3"/>
    <p:sldId id="276" r:id="rId4"/>
    <p:sldId id="277" r:id="rId5"/>
    <p:sldId id="279" r:id="rId6"/>
    <p:sldId id="280" r:id="rId7"/>
    <p:sldId id="282" r:id="rId8"/>
    <p:sldId id="283" r:id="rId9"/>
    <p:sldId id="284" r:id="rId10"/>
    <p:sldId id="285" r:id="rId11"/>
    <p:sldId id="286" r:id="rId12"/>
    <p:sldId id="287" r:id="rId13"/>
    <p:sldId id="293" r:id="rId14"/>
    <p:sldId id="288" r:id="rId15"/>
    <p:sldId id="289" r:id="rId16"/>
    <p:sldId id="290" r:id="rId17"/>
    <p:sldId id="291" r:id="rId18"/>
    <p:sldId id="294" r:id="rId19"/>
    <p:sldId id="29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F2498-02E4-43C7-A6BF-344C393404A8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9220-23CD-4EAD-82FB-852B7F0053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F2498-02E4-43C7-A6BF-344C393404A8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9220-23CD-4EAD-82FB-852B7F0053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F2498-02E4-43C7-A6BF-344C393404A8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9220-23CD-4EAD-82FB-852B7F0053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F2498-02E4-43C7-A6BF-344C393404A8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9220-23CD-4EAD-82FB-852B7F0053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F2498-02E4-43C7-A6BF-344C393404A8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9220-23CD-4EAD-82FB-852B7F0053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F2498-02E4-43C7-A6BF-344C393404A8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9220-23CD-4EAD-82FB-852B7F0053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F2498-02E4-43C7-A6BF-344C393404A8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9220-23CD-4EAD-82FB-852B7F0053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F2498-02E4-43C7-A6BF-344C393404A8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9220-23CD-4EAD-82FB-852B7F0053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F2498-02E4-43C7-A6BF-344C393404A8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9220-23CD-4EAD-82FB-852B7F0053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F2498-02E4-43C7-A6BF-344C393404A8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9220-23CD-4EAD-82FB-852B7F0053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F2498-02E4-43C7-A6BF-344C393404A8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5579220-23CD-4EAD-82FB-852B7F0053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BF2498-02E4-43C7-A6BF-344C393404A8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579220-23CD-4EAD-82FB-852B7F0053D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Путешествие по волнам математики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843670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Воспитатель:</a:t>
            </a:r>
          </a:p>
          <a:p>
            <a:r>
              <a:rPr lang="ru-RU" dirty="0" smtClean="0"/>
              <a:t> Потапова Елена Юрьевна</a:t>
            </a:r>
          </a:p>
          <a:p>
            <a:endParaRPr lang="ru-RU" dirty="0" smtClean="0"/>
          </a:p>
          <a:p>
            <a:pPr algn="ctr"/>
            <a:r>
              <a:rPr lang="ru-RU" dirty="0" smtClean="0"/>
              <a:t>г.Углич</a:t>
            </a:r>
          </a:p>
          <a:p>
            <a:pPr algn="ctr"/>
            <a:r>
              <a:rPr lang="ru-RU" dirty="0" smtClean="0"/>
              <a:t>2015г.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ru-RU" dirty="0" smtClean="0"/>
              <a:t>Пароходы и</a:t>
            </a:r>
          </a:p>
          <a:p>
            <a:pPr algn="l"/>
            <a:r>
              <a:rPr lang="ru-RU" dirty="0" smtClean="0"/>
              <a:t> теплоходы</a:t>
            </a:r>
            <a:endParaRPr lang="ru-RU" dirty="0"/>
          </a:p>
        </p:txBody>
      </p:sp>
      <p:pic>
        <p:nvPicPr>
          <p:cNvPr id="103426" name="Picture 2" descr="http://shipwiki.ru/images/parohod_georgiy_sedov_i_ego_ledyanaya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4500594" cy="2857500"/>
          </a:xfrm>
          <a:prstGeom prst="rect">
            <a:avLst/>
          </a:prstGeom>
          <a:noFill/>
        </p:spPr>
      </p:pic>
      <p:pic>
        <p:nvPicPr>
          <p:cNvPr id="103428" name="Picture 4" descr="http://runav.ru/files/images/news/nov2013/teplohod_pioner_alta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3429000"/>
            <a:ext cx="5715000" cy="3238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http://us.123rf.com/450wm/verzh/verzh1111/verzh111100036/11376397-%D0%9C%D1%83%D0%BB%D1%8C%D1%82%D1%84%D0%B8%D0%BB%D1%8C%D0%BC-%D0%BA%D0%B0%D0%BF%D0%B8%D1%82%D0%B0%D0%BD-%D0%BD%D0%B0-%D0%BA%D0%BE%D1%80%D0%B0%D0%B1%D0%BB%D0%B5-%D0%BF%D0%BE-%D0%BC%D0%BE%D1%80%D1%8E-..-%D0%9E%D0%BD-%D1%81%D0%BC%D0%BE%D1%82%D1%80%D0%B8%D1%82-%D0%B2-%D0%B1%D0%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14290"/>
            <a:ext cx="7143800" cy="64660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http://manchick.ru/wp-content/uploads/2012/02/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642918"/>
            <a:ext cx="8023224" cy="52217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5143512"/>
            <a:ext cx="7854696" cy="157161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Молодцы!</a:t>
            </a:r>
            <a:endParaRPr lang="ru-RU" sz="4400" dirty="0"/>
          </a:p>
        </p:txBody>
      </p:sp>
      <p:pic>
        <p:nvPicPr>
          <p:cNvPr id="2050" name="Picture 2" descr="http://amcsailing.ru/upload/image/Arendayacht/arendayachtcatana%20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71480"/>
            <a:ext cx="6748891" cy="4487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http://www.osd.ru/ftproot/users/0006971/al0000439/0000022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14356"/>
            <a:ext cx="7941672" cy="5291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7522" name="Picture 2" descr="http://www.stihi.ru/pics/2012/10/15/54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14356"/>
            <a:ext cx="8001024" cy="53301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8546" name="Picture 2" descr="http://live4fun.ru/pictures/img_16540451_154_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8262952" cy="6197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9570" name="Picture 2" descr="http://img0.liveinternet.ru/images/attach/c/0/38/430/38430737_festival_ledjanykh_skulptur_16_foto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334809" cy="6273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www.symbolsbook.ru/images/K/Sh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7715304" cy="57468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9600" b="0" i="1" dirty="0" smtClean="0"/>
              <a:t>Молодцы</a:t>
            </a:r>
            <a:r>
              <a:rPr lang="ru-RU" sz="9600" dirty="0" smtClean="0"/>
              <a:t>!</a:t>
            </a:r>
            <a:endParaRPr lang="ru-RU" sz="9600" dirty="0"/>
          </a:p>
        </p:txBody>
      </p:sp>
      <p:pic>
        <p:nvPicPr>
          <p:cNvPr id="4" name="Picture 2" descr="http://us.123rf.com/450wm/verzh/verzh1111/verzh111100036/11376397-%D0%9C%D1%83%D0%BB%D1%8C%D1%82%D1%84%D0%B8%D0%BB%D1%8C%D0%BC-%D0%BA%D0%B0%D0%BF%D0%B8%D1%82%D0%B0%D0%BD-%D0%BD%D0%B0-%D0%BA%D0%BE%D1%80%D0%B0%D0%B1%D0%BB%D0%B5-%D0%BF%D0%BE-%D0%BC%D0%BE%D1%80%D1%8E-..-%D0%9E%D0%BD-%D1%81%D0%BC%D0%BE%D1%82%D1%80%D0%B8%D1%82-%D0%B2-%D0%B1%D0%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3786190"/>
            <a:ext cx="2566095" cy="23226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00694" y="1340768"/>
            <a:ext cx="3426764" cy="2376264"/>
          </a:xfrm>
        </p:spPr>
        <p:txBody>
          <a:bodyPr>
            <a:noAutofit/>
          </a:bodyPr>
          <a:lstStyle/>
          <a:p>
            <a:pPr algn="ctr"/>
            <a:endParaRPr lang="ru-RU" sz="7200" dirty="0"/>
          </a:p>
        </p:txBody>
      </p:sp>
      <p:pic>
        <p:nvPicPr>
          <p:cNvPr id="68610" name="Picture 2" descr="http://allovertheus.ru/wp-content/uploads/2012/10/Kruiznyiy-port-May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87472"/>
            <a:ext cx="8715436" cy="64990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7449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6" name="Picture 6" descr="http://www.symbolsbook.ru/images/K/Sh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642918"/>
            <a:ext cx="7715304" cy="5746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4643446"/>
            <a:ext cx="8643998" cy="171451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Первое средство передвижения по воде было бревно.</a:t>
            </a:r>
            <a:endParaRPr lang="ru-RU" sz="3200" dirty="0"/>
          </a:p>
        </p:txBody>
      </p:sp>
      <p:pic>
        <p:nvPicPr>
          <p:cNvPr id="82946" name="Picture 2" descr="http://tehno.claw.ru/shared/flot/imgsm/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90617"/>
            <a:ext cx="6286544" cy="3781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5000636"/>
            <a:ext cx="7854696" cy="164307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Жители многих стран научились строить лодки, выдалбливая их из стволов деревьев.</a:t>
            </a:r>
            <a:endParaRPr lang="ru-RU" sz="3200" dirty="0"/>
          </a:p>
        </p:txBody>
      </p:sp>
      <p:pic>
        <p:nvPicPr>
          <p:cNvPr id="4" name="Picture 2" descr="7_2f"/>
          <p:cNvPicPr>
            <a:picLocks noChangeAspect="1" noChangeArrowheads="1"/>
          </p:cNvPicPr>
          <p:nvPr/>
        </p:nvPicPr>
        <p:blipFill>
          <a:blip r:embed="rId2" cstate="print"/>
          <a:srcRect l="43477" t="21402" r="2658" b="21873"/>
          <a:stretch>
            <a:fillRect/>
          </a:stretch>
        </p:blipFill>
        <p:spPr bwMode="auto">
          <a:xfrm>
            <a:off x="928662" y="857232"/>
            <a:ext cx="7000924" cy="3751397"/>
          </a:xfrm>
          <a:prstGeom prst="rect">
            <a:avLst/>
          </a:prstGeom>
          <a:noFill/>
          <a:ln w="57150" cmpd="thinThick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700078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effectLst/>
              </a:rPr>
              <a:t>Плавали и на надутых шкурах.</a:t>
            </a:r>
            <a:endParaRPr lang="ru-RU" sz="360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3970" name="Picture 2" descr="C:\Users\User\Documents\i_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643182"/>
            <a:ext cx="8286808" cy="3162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72264" y="1142984"/>
            <a:ext cx="1815832" cy="3838152"/>
          </a:xfrm>
        </p:spPr>
        <p:txBody>
          <a:bodyPr/>
          <a:lstStyle/>
          <a:p>
            <a:pPr algn="l"/>
            <a:r>
              <a:rPr lang="ru-RU" dirty="0" smtClean="0"/>
              <a:t>Позже появились плоты</a:t>
            </a:r>
            <a:endParaRPr lang="ru-RU" dirty="0"/>
          </a:p>
        </p:txBody>
      </p:sp>
      <p:pic>
        <p:nvPicPr>
          <p:cNvPr id="4" name="Рисунок 3"/>
          <p:cNvPicPr>
            <a:picLocks noGrp="1"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lc="http://schemas.openxmlformats.org/drawingml/2006/lockedCanvas"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 l="549" r="549"/>
          <a:stretch>
            <a:fillRect/>
          </a:stretch>
        </p:blipFill>
        <p:spPr>
          <a:xfrm>
            <a:off x="357158" y="177822"/>
            <a:ext cx="6012160" cy="6680178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>
            <a:softEdge rad="1270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dirty="0" smtClean="0"/>
              <a:t>Первые корабли – </a:t>
            </a:r>
          </a:p>
          <a:p>
            <a:pPr algn="l"/>
            <a:r>
              <a:rPr lang="ru-RU" sz="3600" dirty="0" err="1" smtClean="0"/>
              <a:t>кочи</a:t>
            </a:r>
            <a:r>
              <a:rPr lang="ru-RU" sz="3600" dirty="0" smtClean="0"/>
              <a:t>,  ладьи</a:t>
            </a:r>
            <a:endParaRPr lang="ru-RU" sz="3600" dirty="0"/>
          </a:p>
        </p:txBody>
      </p:sp>
      <p:pic>
        <p:nvPicPr>
          <p:cNvPr id="84994" name="Picture 2" descr="http://www.litmir.me/BookBinary/232131/1421143803/i_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4519134" cy="2357454"/>
          </a:xfrm>
          <a:prstGeom prst="rect">
            <a:avLst/>
          </a:prstGeom>
          <a:noFill/>
        </p:spPr>
      </p:pic>
      <p:pic>
        <p:nvPicPr>
          <p:cNvPr id="84996" name="Picture 4" descr="http://korabley.net/_nw/1/883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0438"/>
            <a:ext cx="4169169" cy="3139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3571876"/>
            <a:ext cx="7854696" cy="1752600"/>
          </a:xfrm>
        </p:spPr>
        <p:txBody>
          <a:bodyPr/>
          <a:lstStyle/>
          <a:p>
            <a:pPr algn="l"/>
            <a:r>
              <a:rPr lang="ru-RU" dirty="0" smtClean="0"/>
              <a:t>Торговые и</a:t>
            </a:r>
          </a:p>
          <a:p>
            <a:pPr algn="l"/>
            <a:r>
              <a:rPr lang="ru-RU" dirty="0" smtClean="0"/>
              <a:t> военные суда</a:t>
            </a:r>
          </a:p>
          <a:p>
            <a:pPr algn="l"/>
            <a:endParaRPr lang="ru-RU" dirty="0"/>
          </a:p>
        </p:txBody>
      </p:sp>
      <p:pic>
        <p:nvPicPr>
          <p:cNvPr id="102402" name="Picture 2" descr="http://upload.wikimedia.org/wikipedia/commons/4/48/Isaac_Sailmaker_-_Two_Views_of_an_East_Indiaman_of_the_Time_of_King_William_I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2901660" cy="3059179"/>
          </a:xfrm>
          <a:prstGeom prst="rect">
            <a:avLst/>
          </a:prstGeom>
          <a:noFill/>
        </p:spPr>
      </p:pic>
      <p:pic>
        <p:nvPicPr>
          <p:cNvPr id="102404" name="Picture 4" descr="http://sarkelnovi.do.am/_nw/0/098632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214686"/>
            <a:ext cx="5143536" cy="3240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1140</TotalTime>
  <Words>62</Words>
  <Application>Microsoft Office PowerPoint</Application>
  <PresentationFormat>Экран (4:3)</PresentationFormat>
  <Paragraphs>25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Путешествие по волнам математики</vt:lpstr>
      <vt:lpstr>Слайд 2</vt:lpstr>
      <vt:lpstr>Слайд 3</vt:lpstr>
      <vt:lpstr>Слайд 4</vt:lpstr>
      <vt:lpstr>Слайд 5</vt:lpstr>
      <vt:lpstr>Плавали и на надутых шкурах.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Молодцы!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Плавание тел</dc:title>
  <dc:creator>Admin</dc:creator>
  <cp:lastModifiedBy>User</cp:lastModifiedBy>
  <cp:revision>91</cp:revision>
  <dcterms:created xsi:type="dcterms:W3CDTF">2012-03-14T16:50:36Z</dcterms:created>
  <dcterms:modified xsi:type="dcterms:W3CDTF">2015-02-03T16:52:48Z</dcterms:modified>
</cp:coreProperties>
</file>