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8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FFFF"/>
                </a:solidFill>
              </a:rPr>
              <a:t>Круговорот мусора в природе</a:t>
            </a:r>
            <a:endParaRPr lang="ru-RU" dirty="0">
              <a:solidFill>
                <a:srgbClr val="00FFFF"/>
              </a:solidFill>
            </a:endParaRPr>
          </a:p>
        </p:txBody>
      </p:sp>
      <p:sp>
        <p:nvSpPr>
          <p:cNvPr id="9" name="Дуга 8"/>
          <p:cNvSpPr/>
          <p:nvPr/>
        </p:nvSpPr>
        <p:spPr>
          <a:xfrm>
            <a:off x="1785918" y="1428736"/>
            <a:ext cx="357190" cy="135732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1214414" y="571480"/>
            <a:ext cx="1703822" cy="1573022"/>
          </a:xfrm>
          <a:custGeom>
            <a:avLst/>
            <a:gdLst>
              <a:gd name="connsiteX0" fmla="*/ 58033 w 1703822"/>
              <a:gd name="connsiteY0" fmla="*/ 603758 h 1573022"/>
              <a:gd name="connsiteX1" fmla="*/ 76321 w 1703822"/>
              <a:gd name="connsiteY1" fmla="*/ 676910 h 1573022"/>
              <a:gd name="connsiteX2" fmla="*/ 112897 w 1703822"/>
              <a:gd name="connsiteY2" fmla="*/ 841502 h 1573022"/>
              <a:gd name="connsiteX3" fmla="*/ 149473 w 1703822"/>
              <a:gd name="connsiteY3" fmla="*/ 914654 h 1573022"/>
              <a:gd name="connsiteX4" fmla="*/ 259201 w 1703822"/>
              <a:gd name="connsiteY4" fmla="*/ 1079246 h 1573022"/>
              <a:gd name="connsiteX5" fmla="*/ 460369 w 1703822"/>
              <a:gd name="connsiteY5" fmla="*/ 1225550 h 1573022"/>
              <a:gd name="connsiteX6" fmla="*/ 606673 w 1703822"/>
              <a:gd name="connsiteY6" fmla="*/ 1188974 h 1573022"/>
              <a:gd name="connsiteX7" fmla="*/ 862705 w 1703822"/>
              <a:gd name="connsiteY7" fmla="*/ 1115822 h 1573022"/>
              <a:gd name="connsiteX8" fmla="*/ 1155313 w 1703822"/>
              <a:gd name="connsiteY8" fmla="*/ 1079246 h 1573022"/>
              <a:gd name="connsiteX9" fmla="*/ 1319905 w 1703822"/>
              <a:gd name="connsiteY9" fmla="*/ 1024382 h 1573022"/>
              <a:gd name="connsiteX10" fmla="*/ 1557649 w 1703822"/>
              <a:gd name="connsiteY10" fmla="*/ 987806 h 1573022"/>
              <a:gd name="connsiteX11" fmla="*/ 1612513 w 1703822"/>
              <a:gd name="connsiteY11" fmla="*/ 475742 h 1573022"/>
              <a:gd name="connsiteX12" fmla="*/ 1575937 w 1703822"/>
              <a:gd name="connsiteY12" fmla="*/ 420878 h 1573022"/>
              <a:gd name="connsiteX13" fmla="*/ 1502785 w 1703822"/>
              <a:gd name="connsiteY13" fmla="*/ 256286 h 1573022"/>
              <a:gd name="connsiteX14" fmla="*/ 1447921 w 1703822"/>
              <a:gd name="connsiteY14" fmla="*/ 219710 h 1573022"/>
              <a:gd name="connsiteX15" fmla="*/ 1393057 w 1703822"/>
              <a:gd name="connsiteY15" fmla="*/ 256286 h 1573022"/>
              <a:gd name="connsiteX16" fmla="*/ 1319905 w 1703822"/>
              <a:gd name="connsiteY16" fmla="*/ 384302 h 1573022"/>
              <a:gd name="connsiteX17" fmla="*/ 1265041 w 1703822"/>
              <a:gd name="connsiteY17" fmla="*/ 420878 h 1573022"/>
              <a:gd name="connsiteX18" fmla="*/ 1246753 w 1703822"/>
              <a:gd name="connsiteY18" fmla="*/ 494030 h 1573022"/>
              <a:gd name="connsiteX19" fmla="*/ 1173601 w 1703822"/>
              <a:gd name="connsiteY19" fmla="*/ 603758 h 1573022"/>
              <a:gd name="connsiteX20" fmla="*/ 1210177 w 1703822"/>
              <a:gd name="connsiteY20" fmla="*/ 530606 h 1573022"/>
              <a:gd name="connsiteX21" fmla="*/ 1191889 w 1703822"/>
              <a:gd name="connsiteY21" fmla="*/ 439166 h 1573022"/>
              <a:gd name="connsiteX22" fmla="*/ 1082161 w 1703822"/>
              <a:gd name="connsiteY22" fmla="*/ 311150 h 1573022"/>
              <a:gd name="connsiteX23" fmla="*/ 1009009 w 1703822"/>
              <a:gd name="connsiteY23" fmla="*/ 256286 h 1573022"/>
              <a:gd name="connsiteX24" fmla="*/ 917569 w 1703822"/>
              <a:gd name="connsiteY24" fmla="*/ 237998 h 1573022"/>
              <a:gd name="connsiteX25" fmla="*/ 880993 w 1703822"/>
              <a:gd name="connsiteY25" fmla="*/ 366014 h 1573022"/>
              <a:gd name="connsiteX26" fmla="*/ 826129 w 1703822"/>
              <a:gd name="connsiteY26" fmla="*/ 439166 h 1573022"/>
              <a:gd name="connsiteX27" fmla="*/ 789553 w 1703822"/>
              <a:gd name="connsiteY27" fmla="*/ 512318 h 1573022"/>
              <a:gd name="connsiteX28" fmla="*/ 807841 w 1703822"/>
              <a:gd name="connsiteY28" fmla="*/ 640334 h 1573022"/>
              <a:gd name="connsiteX29" fmla="*/ 1246753 w 1703822"/>
              <a:gd name="connsiteY29" fmla="*/ 567182 h 1573022"/>
              <a:gd name="connsiteX30" fmla="*/ 1338193 w 1703822"/>
              <a:gd name="connsiteY30" fmla="*/ 512318 h 1573022"/>
              <a:gd name="connsiteX31" fmla="*/ 1393057 w 1703822"/>
              <a:gd name="connsiteY31" fmla="*/ 439166 h 1573022"/>
              <a:gd name="connsiteX32" fmla="*/ 1265041 w 1703822"/>
              <a:gd name="connsiteY32" fmla="*/ 219710 h 1573022"/>
              <a:gd name="connsiteX33" fmla="*/ 1027297 w 1703822"/>
              <a:gd name="connsiteY33" fmla="*/ 128270 h 1573022"/>
              <a:gd name="connsiteX34" fmla="*/ 862705 w 1703822"/>
              <a:gd name="connsiteY34" fmla="*/ 109982 h 1573022"/>
              <a:gd name="connsiteX35" fmla="*/ 149473 w 1703822"/>
              <a:gd name="connsiteY35" fmla="*/ 164846 h 1573022"/>
              <a:gd name="connsiteX36" fmla="*/ 94609 w 1703822"/>
              <a:gd name="connsiteY36" fmla="*/ 219710 h 1573022"/>
              <a:gd name="connsiteX37" fmla="*/ 39745 w 1703822"/>
              <a:gd name="connsiteY37" fmla="*/ 237998 h 1573022"/>
              <a:gd name="connsiteX38" fmla="*/ 3169 w 1703822"/>
              <a:gd name="connsiteY38" fmla="*/ 292862 h 1573022"/>
              <a:gd name="connsiteX39" fmla="*/ 21457 w 1703822"/>
              <a:gd name="connsiteY39" fmla="*/ 347726 h 1573022"/>
              <a:gd name="connsiteX40" fmla="*/ 58033 w 1703822"/>
              <a:gd name="connsiteY40" fmla="*/ 292862 h 1573022"/>
              <a:gd name="connsiteX41" fmla="*/ 39745 w 1703822"/>
              <a:gd name="connsiteY41" fmla="*/ 73406 h 1573022"/>
              <a:gd name="connsiteX42" fmla="*/ 58033 w 1703822"/>
              <a:gd name="connsiteY42" fmla="*/ 603758 h 1573022"/>
              <a:gd name="connsiteX43" fmla="*/ 186049 w 1703822"/>
              <a:gd name="connsiteY43" fmla="*/ 713486 h 1573022"/>
              <a:gd name="connsiteX44" fmla="*/ 387217 w 1703822"/>
              <a:gd name="connsiteY44" fmla="*/ 658622 h 1573022"/>
              <a:gd name="connsiteX45" fmla="*/ 442081 w 1703822"/>
              <a:gd name="connsiteY45" fmla="*/ 439166 h 1573022"/>
              <a:gd name="connsiteX46" fmla="*/ 405505 w 1703822"/>
              <a:gd name="connsiteY46" fmla="*/ 366014 h 1573022"/>
              <a:gd name="connsiteX47" fmla="*/ 314065 w 1703822"/>
              <a:gd name="connsiteY47" fmla="*/ 292862 h 1573022"/>
              <a:gd name="connsiteX48" fmla="*/ 222625 w 1703822"/>
              <a:gd name="connsiteY48" fmla="*/ 420878 h 1573022"/>
              <a:gd name="connsiteX49" fmla="*/ 167761 w 1703822"/>
              <a:gd name="connsiteY49" fmla="*/ 548894 h 1573022"/>
              <a:gd name="connsiteX50" fmla="*/ 332353 w 1703822"/>
              <a:gd name="connsiteY50" fmla="*/ 585470 h 1573022"/>
              <a:gd name="connsiteX51" fmla="*/ 368929 w 1703822"/>
              <a:gd name="connsiteY51" fmla="*/ 439166 h 1573022"/>
              <a:gd name="connsiteX52" fmla="*/ 350641 w 1703822"/>
              <a:gd name="connsiteY52" fmla="*/ 329438 h 1573022"/>
              <a:gd name="connsiteX53" fmla="*/ 295777 w 1703822"/>
              <a:gd name="connsiteY53" fmla="*/ 347726 h 1573022"/>
              <a:gd name="connsiteX54" fmla="*/ 222625 w 1703822"/>
              <a:gd name="connsiteY54" fmla="*/ 530606 h 1573022"/>
              <a:gd name="connsiteX55" fmla="*/ 186049 w 1703822"/>
              <a:gd name="connsiteY55" fmla="*/ 676910 h 1573022"/>
              <a:gd name="connsiteX56" fmla="*/ 368929 w 1703822"/>
              <a:gd name="connsiteY56" fmla="*/ 804926 h 1573022"/>
              <a:gd name="connsiteX57" fmla="*/ 350641 w 1703822"/>
              <a:gd name="connsiteY57" fmla="*/ 951230 h 1573022"/>
              <a:gd name="connsiteX58" fmla="*/ 350641 w 1703822"/>
              <a:gd name="connsiteY58" fmla="*/ 1225550 h 1573022"/>
              <a:gd name="connsiteX59" fmla="*/ 423793 w 1703822"/>
              <a:gd name="connsiteY59" fmla="*/ 1298702 h 1573022"/>
              <a:gd name="connsiteX60" fmla="*/ 496945 w 1703822"/>
              <a:gd name="connsiteY60" fmla="*/ 1390142 h 1573022"/>
              <a:gd name="connsiteX61" fmla="*/ 752977 w 1703822"/>
              <a:gd name="connsiteY61" fmla="*/ 1554734 h 1573022"/>
              <a:gd name="connsiteX62" fmla="*/ 844417 w 1703822"/>
              <a:gd name="connsiteY62" fmla="*/ 1573022 h 1573022"/>
              <a:gd name="connsiteX63" fmla="*/ 1063873 w 1703822"/>
              <a:gd name="connsiteY63" fmla="*/ 1536446 h 1573022"/>
              <a:gd name="connsiteX64" fmla="*/ 1210177 w 1703822"/>
              <a:gd name="connsiteY64" fmla="*/ 1481582 h 1573022"/>
              <a:gd name="connsiteX65" fmla="*/ 1356481 w 1703822"/>
              <a:gd name="connsiteY65" fmla="*/ 1335278 h 1573022"/>
              <a:gd name="connsiteX66" fmla="*/ 1374769 w 1703822"/>
              <a:gd name="connsiteY66" fmla="*/ 1280414 h 1573022"/>
              <a:gd name="connsiteX67" fmla="*/ 1356481 w 1703822"/>
              <a:gd name="connsiteY67" fmla="*/ 1225550 h 1573022"/>
              <a:gd name="connsiteX68" fmla="*/ 1228465 w 1703822"/>
              <a:gd name="connsiteY68" fmla="*/ 1042670 h 1573022"/>
              <a:gd name="connsiteX69" fmla="*/ 1137025 w 1703822"/>
              <a:gd name="connsiteY69" fmla="*/ 951230 h 1573022"/>
              <a:gd name="connsiteX70" fmla="*/ 972433 w 1703822"/>
              <a:gd name="connsiteY70" fmla="*/ 731774 h 1573022"/>
              <a:gd name="connsiteX71" fmla="*/ 551809 w 1703822"/>
              <a:gd name="connsiteY71" fmla="*/ 512318 h 1573022"/>
              <a:gd name="connsiteX72" fmla="*/ 442081 w 1703822"/>
              <a:gd name="connsiteY72" fmla="*/ 494030 h 1573022"/>
              <a:gd name="connsiteX73" fmla="*/ 295777 w 1703822"/>
              <a:gd name="connsiteY73" fmla="*/ 512318 h 1573022"/>
              <a:gd name="connsiteX74" fmla="*/ 277489 w 1703822"/>
              <a:gd name="connsiteY74" fmla="*/ 567182 h 1573022"/>
              <a:gd name="connsiteX75" fmla="*/ 295777 w 1703822"/>
              <a:gd name="connsiteY75" fmla="*/ 713486 h 1573022"/>
              <a:gd name="connsiteX76" fmla="*/ 405505 w 1703822"/>
              <a:gd name="connsiteY76" fmla="*/ 804926 h 1573022"/>
              <a:gd name="connsiteX77" fmla="*/ 533521 w 1703822"/>
              <a:gd name="connsiteY77" fmla="*/ 859790 h 1573022"/>
              <a:gd name="connsiteX78" fmla="*/ 1155313 w 1703822"/>
              <a:gd name="connsiteY78" fmla="*/ 823214 h 1573022"/>
              <a:gd name="connsiteX79" fmla="*/ 1210177 w 1703822"/>
              <a:gd name="connsiteY79" fmla="*/ 768350 h 1573022"/>
              <a:gd name="connsiteX80" fmla="*/ 1246753 w 1703822"/>
              <a:gd name="connsiteY80" fmla="*/ 658622 h 1573022"/>
              <a:gd name="connsiteX81" fmla="*/ 1191889 w 1703822"/>
              <a:gd name="connsiteY81" fmla="*/ 512318 h 1573022"/>
              <a:gd name="connsiteX82" fmla="*/ 1100449 w 1703822"/>
              <a:gd name="connsiteY82" fmla="*/ 457454 h 1573022"/>
              <a:gd name="connsiteX83" fmla="*/ 1045585 w 1703822"/>
              <a:gd name="connsiteY83" fmla="*/ 420878 h 1573022"/>
              <a:gd name="connsiteX84" fmla="*/ 990721 w 1703822"/>
              <a:gd name="connsiteY84" fmla="*/ 475742 h 1573022"/>
              <a:gd name="connsiteX85" fmla="*/ 1009009 w 1703822"/>
              <a:gd name="connsiteY85" fmla="*/ 731774 h 1573022"/>
              <a:gd name="connsiteX86" fmla="*/ 1063873 w 1703822"/>
              <a:gd name="connsiteY86" fmla="*/ 750062 h 1573022"/>
              <a:gd name="connsiteX87" fmla="*/ 1118737 w 1703822"/>
              <a:gd name="connsiteY87" fmla="*/ 731774 h 1573022"/>
              <a:gd name="connsiteX88" fmla="*/ 1118737 w 1703822"/>
              <a:gd name="connsiteY88" fmla="*/ 567182 h 1573022"/>
              <a:gd name="connsiteX89" fmla="*/ 990721 w 1703822"/>
              <a:gd name="connsiteY89" fmla="*/ 439166 h 1573022"/>
              <a:gd name="connsiteX90" fmla="*/ 954145 w 1703822"/>
              <a:gd name="connsiteY90" fmla="*/ 384302 h 1573022"/>
              <a:gd name="connsiteX91" fmla="*/ 899281 w 1703822"/>
              <a:gd name="connsiteY91" fmla="*/ 347726 h 1573022"/>
              <a:gd name="connsiteX92" fmla="*/ 917569 w 1703822"/>
              <a:gd name="connsiteY92" fmla="*/ 439166 h 1573022"/>
              <a:gd name="connsiteX93" fmla="*/ 972433 w 1703822"/>
              <a:gd name="connsiteY93" fmla="*/ 475742 h 1573022"/>
              <a:gd name="connsiteX94" fmla="*/ 880993 w 1703822"/>
              <a:gd name="connsiteY94" fmla="*/ 237998 h 1573022"/>
              <a:gd name="connsiteX95" fmla="*/ 844417 w 1703822"/>
              <a:gd name="connsiteY95" fmla="*/ 146558 h 1573022"/>
              <a:gd name="connsiteX96" fmla="*/ 716401 w 1703822"/>
              <a:gd name="connsiteY96" fmla="*/ 18542 h 1573022"/>
              <a:gd name="connsiteX97" fmla="*/ 643249 w 1703822"/>
              <a:gd name="connsiteY97" fmla="*/ 36830 h 1573022"/>
              <a:gd name="connsiteX98" fmla="*/ 496945 w 1703822"/>
              <a:gd name="connsiteY98" fmla="*/ 201422 h 1573022"/>
              <a:gd name="connsiteX99" fmla="*/ 478657 w 1703822"/>
              <a:gd name="connsiteY99" fmla="*/ 292862 h 1573022"/>
              <a:gd name="connsiteX100" fmla="*/ 496945 w 1703822"/>
              <a:gd name="connsiteY100" fmla="*/ 439166 h 1573022"/>
              <a:gd name="connsiteX101" fmla="*/ 460369 w 1703822"/>
              <a:gd name="connsiteY101" fmla="*/ 494030 h 1573022"/>
              <a:gd name="connsiteX102" fmla="*/ 332353 w 1703822"/>
              <a:gd name="connsiteY102" fmla="*/ 622046 h 1573022"/>
              <a:gd name="connsiteX103" fmla="*/ 314065 w 1703822"/>
              <a:gd name="connsiteY103" fmla="*/ 676910 h 1573022"/>
              <a:gd name="connsiteX104" fmla="*/ 332353 w 1703822"/>
              <a:gd name="connsiteY104" fmla="*/ 731774 h 1573022"/>
              <a:gd name="connsiteX105" fmla="*/ 332353 w 1703822"/>
              <a:gd name="connsiteY105" fmla="*/ 750062 h 157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1703822" h="1573022">
                <a:moveTo>
                  <a:pt x="58033" y="603758"/>
                </a:moveTo>
                <a:cubicBezTo>
                  <a:pt x="64129" y="628142"/>
                  <a:pt x="70669" y="652419"/>
                  <a:pt x="76321" y="676910"/>
                </a:cubicBezTo>
                <a:cubicBezTo>
                  <a:pt x="88959" y="731673"/>
                  <a:pt x="96369" y="787785"/>
                  <a:pt x="112897" y="841502"/>
                </a:cubicBezTo>
                <a:cubicBezTo>
                  <a:pt x="120914" y="867559"/>
                  <a:pt x="136233" y="890823"/>
                  <a:pt x="149473" y="914654"/>
                </a:cubicBezTo>
                <a:cubicBezTo>
                  <a:pt x="167150" y="946472"/>
                  <a:pt x="228345" y="1051195"/>
                  <a:pt x="259201" y="1079246"/>
                </a:cubicBezTo>
                <a:cubicBezTo>
                  <a:pt x="315537" y="1130461"/>
                  <a:pt x="393561" y="1181012"/>
                  <a:pt x="460369" y="1225550"/>
                </a:cubicBezTo>
                <a:cubicBezTo>
                  <a:pt x="509137" y="1213358"/>
                  <a:pt x="558984" y="1204870"/>
                  <a:pt x="606673" y="1188974"/>
                </a:cubicBezTo>
                <a:cubicBezTo>
                  <a:pt x="693642" y="1159984"/>
                  <a:pt x="770851" y="1131131"/>
                  <a:pt x="862705" y="1115822"/>
                </a:cubicBezTo>
                <a:cubicBezTo>
                  <a:pt x="959663" y="1099662"/>
                  <a:pt x="1155313" y="1079246"/>
                  <a:pt x="1155313" y="1079246"/>
                </a:cubicBezTo>
                <a:cubicBezTo>
                  <a:pt x="1210177" y="1060958"/>
                  <a:pt x="1263314" y="1036296"/>
                  <a:pt x="1319905" y="1024382"/>
                </a:cubicBezTo>
                <a:cubicBezTo>
                  <a:pt x="1703822" y="943557"/>
                  <a:pt x="1387442" y="1044542"/>
                  <a:pt x="1557649" y="987806"/>
                </a:cubicBezTo>
                <a:cubicBezTo>
                  <a:pt x="1673420" y="756264"/>
                  <a:pt x="1660331" y="842344"/>
                  <a:pt x="1612513" y="475742"/>
                </a:cubicBezTo>
                <a:cubicBezTo>
                  <a:pt x="1609670" y="453947"/>
                  <a:pt x="1588129" y="439166"/>
                  <a:pt x="1575937" y="420878"/>
                </a:cubicBezTo>
                <a:cubicBezTo>
                  <a:pt x="1557488" y="347081"/>
                  <a:pt x="1558617" y="321423"/>
                  <a:pt x="1502785" y="256286"/>
                </a:cubicBezTo>
                <a:cubicBezTo>
                  <a:pt x="1488481" y="239598"/>
                  <a:pt x="1466209" y="231902"/>
                  <a:pt x="1447921" y="219710"/>
                </a:cubicBezTo>
                <a:cubicBezTo>
                  <a:pt x="1429633" y="231902"/>
                  <a:pt x="1407128" y="239401"/>
                  <a:pt x="1393057" y="256286"/>
                </a:cubicBezTo>
                <a:cubicBezTo>
                  <a:pt x="1321339" y="342347"/>
                  <a:pt x="1392011" y="312196"/>
                  <a:pt x="1319905" y="384302"/>
                </a:cubicBezTo>
                <a:cubicBezTo>
                  <a:pt x="1304363" y="399844"/>
                  <a:pt x="1283329" y="408686"/>
                  <a:pt x="1265041" y="420878"/>
                </a:cubicBezTo>
                <a:cubicBezTo>
                  <a:pt x="1258945" y="445262"/>
                  <a:pt x="1257993" y="471549"/>
                  <a:pt x="1246753" y="494030"/>
                </a:cubicBezTo>
                <a:cubicBezTo>
                  <a:pt x="1227094" y="533348"/>
                  <a:pt x="1153942" y="643076"/>
                  <a:pt x="1173601" y="603758"/>
                </a:cubicBezTo>
                <a:lnTo>
                  <a:pt x="1210177" y="530606"/>
                </a:lnTo>
                <a:cubicBezTo>
                  <a:pt x="1204081" y="500126"/>
                  <a:pt x="1202803" y="468271"/>
                  <a:pt x="1191889" y="439166"/>
                </a:cubicBezTo>
                <a:cubicBezTo>
                  <a:pt x="1176401" y="397865"/>
                  <a:pt x="1107758" y="333547"/>
                  <a:pt x="1082161" y="311150"/>
                </a:cubicBezTo>
                <a:cubicBezTo>
                  <a:pt x="1059222" y="291079"/>
                  <a:pt x="1036862" y="268665"/>
                  <a:pt x="1009009" y="256286"/>
                </a:cubicBezTo>
                <a:cubicBezTo>
                  <a:pt x="980604" y="243662"/>
                  <a:pt x="948049" y="244094"/>
                  <a:pt x="917569" y="237998"/>
                </a:cubicBezTo>
                <a:cubicBezTo>
                  <a:pt x="913610" y="253834"/>
                  <a:pt x="892654" y="345608"/>
                  <a:pt x="880993" y="366014"/>
                </a:cubicBezTo>
                <a:cubicBezTo>
                  <a:pt x="865871" y="392478"/>
                  <a:pt x="842283" y="413319"/>
                  <a:pt x="826129" y="439166"/>
                </a:cubicBezTo>
                <a:cubicBezTo>
                  <a:pt x="811680" y="462284"/>
                  <a:pt x="801745" y="487934"/>
                  <a:pt x="789553" y="512318"/>
                </a:cubicBezTo>
                <a:cubicBezTo>
                  <a:pt x="795649" y="554990"/>
                  <a:pt x="766155" y="629364"/>
                  <a:pt x="807841" y="640334"/>
                </a:cubicBezTo>
                <a:cubicBezTo>
                  <a:pt x="879977" y="659317"/>
                  <a:pt x="1135434" y="617782"/>
                  <a:pt x="1246753" y="567182"/>
                </a:cubicBezTo>
                <a:cubicBezTo>
                  <a:pt x="1279112" y="552473"/>
                  <a:pt x="1307713" y="530606"/>
                  <a:pt x="1338193" y="512318"/>
                </a:cubicBezTo>
                <a:cubicBezTo>
                  <a:pt x="1356481" y="487934"/>
                  <a:pt x="1390719" y="469556"/>
                  <a:pt x="1393057" y="439166"/>
                </a:cubicBezTo>
                <a:cubicBezTo>
                  <a:pt x="1405097" y="282641"/>
                  <a:pt x="1369050" y="276442"/>
                  <a:pt x="1265041" y="219710"/>
                </a:cubicBezTo>
                <a:cubicBezTo>
                  <a:pt x="1176899" y="171633"/>
                  <a:pt x="1128128" y="147176"/>
                  <a:pt x="1027297" y="128270"/>
                </a:cubicBezTo>
                <a:cubicBezTo>
                  <a:pt x="973041" y="118097"/>
                  <a:pt x="917569" y="116078"/>
                  <a:pt x="862705" y="109982"/>
                </a:cubicBezTo>
                <a:cubicBezTo>
                  <a:pt x="624961" y="128270"/>
                  <a:pt x="385523" y="131125"/>
                  <a:pt x="149473" y="164846"/>
                </a:cubicBezTo>
                <a:cubicBezTo>
                  <a:pt x="123870" y="168504"/>
                  <a:pt x="116128" y="205364"/>
                  <a:pt x="94609" y="219710"/>
                </a:cubicBezTo>
                <a:cubicBezTo>
                  <a:pt x="78569" y="230403"/>
                  <a:pt x="58033" y="231902"/>
                  <a:pt x="39745" y="237998"/>
                </a:cubicBezTo>
                <a:cubicBezTo>
                  <a:pt x="27553" y="256286"/>
                  <a:pt x="6782" y="271182"/>
                  <a:pt x="3169" y="292862"/>
                </a:cubicBezTo>
                <a:cubicBezTo>
                  <a:pt x="0" y="311877"/>
                  <a:pt x="2180" y="347726"/>
                  <a:pt x="21457" y="347726"/>
                </a:cubicBezTo>
                <a:cubicBezTo>
                  <a:pt x="43436" y="347726"/>
                  <a:pt x="45841" y="311150"/>
                  <a:pt x="58033" y="292862"/>
                </a:cubicBezTo>
                <a:cubicBezTo>
                  <a:pt x="51937" y="219710"/>
                  <a:pt x="39745" y="0"/>
                  <a:pt x="39745" y="73406"/>
                </a:cubicBezTo>
                <a:cubicBezTo>
                  <a:pt x="39745" y="250295"/>
                  <a:pt x="41522" y="427641"/>
                  <a:pt x="58033" y="603758"/>
                </a:cubicBezTo>
                <a:cubicBezTo>
                  <a:pt x="63066" y="657441"/>
                  <a:pt x="158661" y="697053"/>
                  <a:pt x="186049" y="713486"/>
                </a:cubicBezTo>
                <a:cubicBezTo>
                  <a:pt x="253105" y="695198"/>
                  <a:pt x="324233" y="688015"/>
                  <a:pt x="387217" y="658622"/>
                </a:cubicBezTo>
                <a:cubicBezTo>
                  <a:pt x="493827" y="608871"/>
                  <a:pt x="466491" y="536807"/>
                  <a:pt x="442081" y="439166"/>
                </a:cubicBezTo>
                <a:cubicBezTo>
                  <a:pt x="435469" y="412718"/>
                  <a:pt x="423457" y="386531"/>
                  <a:pt x="405505" y="366014"/>
                </a:cubicBezTo>
                <a:cubicBezTo>
                  <a:pt x="379801" y="336638"/>
                  <a:pt x="344545" y="317246"/>
                  <a:pt x="314065" y="292862"/>
                </a:cubicBezTo>
                <a:cubicBezTo>
                  <a:pt x="283585" y="335534"/>
                  <a:pt x="250779" y="376637"/>
                  <a:pt x="222625" y="420878"/>
                </a:cubicBezTo>
                <a:cubicBezTo>
                  <a:pt x="190987" y="470595"/>
                  <a:pt x="185082" y="496930"/>
                  <a:pt x="167761" y="548894"/>
                </a:cubicBezTo>
                <a:cubicBezTo>
                  <a:pt x="185439" y="619608"/>
                  <a:pt x="187268" y="730555"/>
                  <a:pt x="332353" y="585470"/>
                </a:cubicBezTo>
                <a:cubicBezTo>
                  <a:pt x="367898" y="549925"/>
                  <a:pt x="368929" y="439166"/>
                  <a:pt x="368929" y="439166"/>
                </a:cubicBezTo>
                <a:cubicBezTo>
                  <a:pt x="362833" y="402590"/>
                  <a:pt x="373805" y="358393"/>
                  <a:pt x="350641" y="329438"/>
                </a:cubicBezTo>
                <a:cubicBezTo>
                  <a:pt x="338599" y="314385"/>
                  <a:pt x="308322" y="333090"/>
                  <a:pt x="295777" y="347726"/>
                </a:cubicBezTo>
                <a:cubicBezTo>
                  <a:pt x="243448" y="408777"/>
                  <a:pt x="242364" y="461518"/>
                  <a:pt x="222625" y="530606"/>
                </a:cubicBezTo>
                <a:cubicBezTo>
                  <a:pt x="185135" y="661821"/>
                  <a:pt x="223230" y="491004"/>
                  <a:pt x="186049" y="676910"/>
                </a:cubicBezTo>
                <a:cubicBezTo>
                  <a:pt x="313550" y="804411"/>
                  <a:pt x="245595" y="774093"/>
                  <a:pt x="368929" y="804926"/>
                </a:cubicBezTo>
                <a:cubicBezTo>
                  <a:pt x="362833" y="853694"/>
                  <a:pt x="358721" y="902751"/>
                  <a:pt x="350641" y="951230"/>
                </a:cubicBezTo>
                <a:cubicBezTo>
                  <a:pt x="330539" y="1071844"/>
                  <a:pt x="291190" y="1047197"/>
                  <a:pt x="350641" y="1225550"/>
                </a:cubicBezTo>
                <a:cubicBezTo>
                  <a:pt x="361546" y="1258265"/>
                  <a:pt x="400883" y="1272928"/>
                  <a:pt x="423793" y="1298702"/>
                </a:cubicBezTo>
                <a:cubicBezTo>
                  <a:pt x="449725" y="1327876"/>
                  <a:pt x="468263" y="1363666"/>
                  <a:pt x="496945" y="1390142"/>
                </a:cubicBezTo>
                <a:cubicBezTo>
                  <a:pt x="590024" y="1476061"/>
                  <a:pt x="643018" y="1521746"/>
                  <a:pt x="752977" y="1554734"/>
                </a:cubicBezTo>
                <a:cubicBezTo>
                  <a:pt x="782750" y="1563666"/>
                  <a:pt x="813937" y="1566926"/>
                  <a:pt x="844417" y="1573022"/>
                </a:cubicBezTo>
                <a:lnTo>
                  <a:pt x="1063873" y="1536446"/>
                </a:lnTo>
                <a:cubicBezTo>
                  <a:pt x="1135459" y="1523813"/>
                  <a:pt x="1158729" y="1528353"/>
                  <a:pt x="1210177" y="1481582"/>
                </a:cubicBezTo>
                <a:cubicBezTo>
                  <a:pt x="1261209" y="1435189"/>
                  <a:pt x="1356481" y="1335278"/>
                  <a:pt x="1356481" y="1335278"/>
                </a:cubicBezTo>
                <a:cubicBezTo>
                  <a:pt x="1362577" y="1316990"/>
                  <a:pt x="1374769" y="1299691"/>
                  <a:pt x="1374769" y="1280414"/>
                </a:cubicBezTo>
                <a:cubicBezTo>
                  <a:pt x="1374769" y="1261137"/>
                  <a:pt x="1364075" y="1243269"/>
                  <a:pt x="1356481" y="1225550"/>
                </a:cubicBezTo>
                <a:cubicBezTo>
                  <a:pt x="1319308" y="1138814"/>
                  <a:pt x="1301214" y="1122694"/>
                  <a:pt x="1228465" y="1042670"/>
                </a:cubicBezTo>
                <a:cubicBezTo>
                  <a:pt x="1199469" y="1010775"/>
                  <a:pt x="1164321" y="984592"/>
                  <a:pt x="1137025" y="951230"/>
                </a:cubicBezTo>
                <a:cubicBezTo>
                  <a:pt x="1049331" y="844048"/>
                  <a:pt x="1079161" y="829608"/>
                  <a:pt x="972433" y="731774"/>
                </a:cubicBezTo>
                <a:cubicBezTo>
                  <a:pt x="876298" y="643650"/>
                  <a:pt x="651858" y="528993"/>
                  <a:pt x="551809" y="512318"/>
                </a:cubicBezTo>
                <a:lnTo>
                  <a:pt x="442081" y="494030"/>
                </a:lnTo>
                <a:cubicBezTo>
                  <a:pt x="393313" y="500126"/>
                  <a:pt x="340689" y="492357"/>
                  <a:pt x="295777" y="512318"/>
                </a:cubicBezTo>
                <a:cubicBezTo>
                  <a:pt x="278161" y="520147"/>
                  <a:pt x="277489" y="547905"/>
                  <a:pt x="277489" y="567182"/>
                </a:cubicBezTo>
                <a:cubicBezTo>
                  <a:pt x="277489" y="616330"/>
                  <a:pt x="272476" y="670213"/>
                  <a:pt x="295777" y="713486"/>
                </a:cubicBezTo>
                <a:cubicBezTo>
                  <a:pt x="318350" y="755406"/>
                  <a:pt x="366500" y="777623"/>
                  <a:pt x="405505" y="804926"/>
                </a:cubicBezTo>
                <a:cubicBezTo>
                  <a:pt x="446593" y="833688"/>
                  <a:pt x="487658" y="844502"/>
                  <a:pt x="533521" y="859790"/>
                </a:cubicBezTo>
                <a:cubicBezTo>
                  <a:pt x="740785" y="847598"/>
                  <a:pt x="949561" y="851018"/>
                  <a:pt x="1155313" y="823214"/>
                </a:cubicBezTo>
                <a:cubicBezTo>
                  <a:pt x="1180943" y="819750"/>
                  <a:pt x="1197617" y="790958"/>
                  <a:pt x="1210177" y="768350"/>
                </a:cubicBezTo>
                <a:cubicBezTo>
                  <a:pt x="1228901" y="734647"/>
                  <a:pt x="1246753" y="658622"/>
                  <a:pt x="1246753" y="658622"/>
                </a:cubicBezTo>
                <a:cubicBezTo>
                  <a:pt x="1228465" y="609854"/>
                  <a:pt x="1222523" y="554440"/>
                  <a:pt x="1191889" y="512318"/>
                </a:cubicBezTo>
                <a:cubicBezTo>
                  <a:pt x="1170982" y="483571"/>
                  <a:pt x="1130592" y="476293"/>
                  <a:pt x="1100449" y="457454"/>
                </a:cubicBezTo>
                <a:cubicBezTo>
                  <a:pt x="1081810" y="445805"/>
                  <a:pt x="1063873" y="433070"/>
                  <a:pt x="1045585" y="420878"/>
                </a:cubicBezTo>
                <a:cubicBezTo>
                  <a:pt x="1027297" y="439166"/>
                  <a:pt x="1005067" y="454223"/>
                  <a:pt x="990721" y="475742"/>
                </a:cubicBezTo>
                <a:cubicBezTo>
                  <a:pt x="944556" y="544990"/>
                  <a:pt x="991346" y="689384"/>
                  <a:pt x="1009009" y="731774"/>
                </a:cubicBezTo>
                <a:cubicBezTo>
                  <a:pt x="1016423" y="749568"/>
                  <a:pt x="1045585" y="743966"/>
                  <a:pt x="1063873" y="750062"/>
                </a:cubicBezTo>
                <a:cubicBezTo>
                  <a:pt x="1082161" y="743966"/>
                  <a:pt x="1105106" y="745405"/>
                  <a:pt x="1118737" y="731774"/>
                </a:cubicBezTo>
                <a:cubicBezTo>
                  <a:pt x="1153027" y="697484"/>
                  <a:pt x="1131969" y="588684"/>
                  <a:pt x="1118737" y="567182"/>
                </a:cubicBezTo>
                <a:cubicBezTo>
                  <a:pt x="1087109" y="515787"/>
                  <a:pt x="1024196" y="489378"/>
                  <a:pt x="990721" y="439166"/>
                </a:cubicBezTo>
                <a:cubicBezTo>
                  <a:pt x="978529" y="420878"/>
                  <a:pt x="969687" y="399844"/>
                  <a:pt x="954145" y="384302"/>
                </a:cubicBezTo>
                <a:cubicBezTo>
                  <a:pt x="938603" y="368760"/>
                  <a:pt x="917569" y="359918"/>
                  <a:pt x="899281" y="347726"/>
                </a:cubicBezTo>
                <a:cubicBezTo>
                  <a:pt x="905377" y="378206"/>
                  <a:pt x="902147" y="412178"/>
                  <a:pt x="917569" y="439166"/>
                </a:cubicBezTo>
                <a:cubicBezTo>
                  <a:pt x="928474" y="458249"/>
                  <a:pt x="976365" y="497367"/>
                  <a:pt x="972433" y="475742"/>
                </a:cubicBezTo>
                <a:cubicBezTo>
                  <a:pt x="957244" y="392204"/>
                  <a:pt x="911767" y="317132"/>
                  <a:pt x="880993" y="237998"/>
                </a:cubicBezTo>
                <a:cubicBezTo>
                  <a:pt x="869095" y="207402"/>
                  <a:pt x="871732" y="164768"/>
                  <a:pt x="844417" y="146558"/>
                </a:cubicBezTo>
                <a:cubicBezTo>
                  <a:pt x="757075" y="88330"/>
                  <a:pt x="803283" y="127145"/>
                  <a:pt x="716401" y="18542"/>
                </a:cubicBezTo>
                <a:cubicBezTo>
                  <a:pt x="692017" y="24638"/>
                  <a:pt x="664563" y="23509"/>
                  <a:pt x="643249" y="36830"/>
                </a:cubicBezTo>
                <a:cubicBezTo>
                  <a:pt x="602948" y="62018"/>
                  <a:pt x="523212" y="168588"/>
                  <a:pt x="496945" y="201422"/>
                </a:cubicBezTo>
                <a:cubicBezTo>
                  <a:pt x="490849" y="231902"/>
                  <a:pt x="471118" y="262706"/>
                  <a:pt x="478657" y="292862"/>
                </a:cubicBezTo>
                <a:cubicBezTo>
                  <a:pt x="514663" y="436888"/>
                  <a:pt x="596526" y="240004"/>
                  <a:pt x="496945" y="439166"/>
                </a:cubicBezTo>
                <a:cubicBezTo>
                  <a:pt x="487115" y="458825"/>
                  <a:pt x="475072" y="477693"/>
                  <a:pt x="460369" y="494030"/>
                </a:cubicBezTo>
                <a:cubicBezTo>
                  <a:pt x="419999" y="538886"/>
                  <a:pt x="332353" y="622046"/>
                  <a:pt x="332353" y="622046"/>
                </a:cubicBezTo>
                <a:cubicBezTo>
                  <a:pt x="326257" y="640334"/>
                  <a:pt x="314065" y="657633"/>
                  <a:pt x="314065" y="676910"/>
                </a:cubicBezTo>
                <a:cubicBezTo>
                  <a:pt x="314065" y="696187"/>
                  <a:pt x="327678" y="713072"/>
                  <a:pt x="332353" y="731774"/>
                </a:cubicBezTo>
                <a:cubicBezTo>
                  <a:pt x="333831" y="737688"/>
                  <a:pt x="332353" y="743966"/>
                  <a:pt x="332353" y="750062"/>
                </a:cubicBezTo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4214810" y="428604"/>
            <a:ext cx="1041035" cy="1706111"/>
          </a:xfrm>
          <a:custGeom>
            <a:avLst/>
            <a:gdLst>
              <a:gd name="connsiteX0" fmla="*/ 492395 w 1041035"/>
              <a:gd name="connsiteY0" fmla="*/ 665943 h 1706111"/>
              <a:gd name="connsiteX1" fmla="*/ 419243 w 1041035"/>
              <a:gd name="connsiteY1" fmla="*/ 702519 h 1706111"/>
              <a:gd name="connsiteX2" fmla="*/ 291227 w 1041035"/>
              <a:gd name="connsiteY2" fmla="*/ 793959 h 1706111"/>
              <a:gd name="connsiteX3" fmla="*/ 236363 w 1041035"/>
              <a:gd name="connsiteY3" fmla="*/ 830535 h 1706111"/>
              <a:gd name="connsiteX4" fmla="*/ 163211 w 1041035"/>
              <a:gd name="connsiteY4" fmla="*/ 940263 h 1706111"/>
              <a:gd name="connsiteX5" fmla="*/ 126635 w 1041035"/>
              <a:gd name="connsiteY5" fmla="*/ 995127 h 1706111"/>
              <a:gd name="connsiteX6" fmla="*/ 90059 w 1041035"/>
              <a:gd name="connsiteY6" fmla="*/ 1104855 h 1706111"/>
              <a:gd name="connsiteX7" fmla="*/ 35195 w 1041035"/>
              <a:gd name="connsiteY7" fmla="*/ 1232871 h 1706111"/>
              <a:gd name="connsiteX8" fmla="*/ 53483 w 1041035"/>
              <a:gd name="connsiteY8" fmla="*/ 1306023 h 1706111"/>
              <a:gd name="connsiteX9" fmla="*/ 71771 w 1041035"/>
              <a:gd name="connsiteY9" fmla="*/ 1397463 h 1706111"/>
              <a:gd name="connsiteX10" fmla="*/ 108347 w 1041035"/>
              <a:gd name="connsiteY10" fmla="*/ 1507191 h 1706111"/>
              <a:gd name="connsiteX11" fmla="*/ 163211 w 1041035"/>
              <a:gd name="connsiteY11" fmla="*/ 1562055 h 1706111"/>
              <a:gd name="connsiteX12" fmla="*/ 199787 w 1041035"/>
              <a:gd name="connsiteY12" fmla="*/ 1616919 h 1706111"/>
              <a:gd name="connsiteX13" fmla="*/ 254651 w 1041035"/>
              <a:gd name="connsiteY13" fmla="*/ 1635207 h 1706111"/>
              <a:gd name="connsiteX14" fmla="*/ 364379 w 1041035"/>
              <a:gd name="connsiteY14" fmla="*/ 1690071 h 1706111"/>
              <a:gd name="connsiteX15" fmla="*/ 766715 w 1041035"/>
              <a:gd name="connsiteY15" fmla="*/ 1671783 h 1706111"/>
              <a:gd name="connsiteX16" fmla="*/ 839867 w 1041035"/>
              <a:gd name="connsiteY16" fmla="*/ 1635207 h 1706111"/>
              <a:gd name="connsiteX17" fmla="*/ 913019 w 1041035"/>
              <a:gd name="connsiteY17" fmla="*/ 1616919 h 1706111"/>
              <a:gd name="connsiteX18" fmla="*/ 986171 w 1041035"/>
              <a:gd name="connsiteY18" fmla="*/ 1507191 h 1706111"/>
              <a:gd name="connsiteX19" fmla="*/ 1022747 w 1041035"/>
              <a:gd name="connsiteY19" fmla="*/ 1452327 h 1706111"/>
              <a:gd name="connsiteX20" fmla="*/ 1041035 w 1041035"/>
              <a:gd name="connsiteY20" fmla="*/ 1397463 h 1706111"/>
              <a:gd name="connsiteX21" fmla="*/ 986171 w 1041035"/>
              <a:gd name="connsiteY21" fmla="*/ 1159719 h 1706111"/>
              <a:gd name="connsiteX22" fmla="*/ 876443 w 1041035"/>
              <a:gd name="connsiteY22" fmla="*/ 1031703 h 1706111"/>
              <a:gd name="connsiteX23" fmla="*/ 766715 w 1041035"/>
              <a:gd name="connsiteY23" fmla="*/ 867111 h 1706111"/>
              <a:gd name="connsiteX24" fmla="*/ 730139 w 1041035"/>
              <a:gd name="connsiteY24" fmla="*/ 812247 h 1706111"/>
              <a:gd name="connsiteX25" fmla="*/ 675275 w 1041035"/>
              <a:gd name="connsiteY25" fmla="*/ 775671 h 1706111"/>
              <a:gd name="connsiteX26" fmla="*/ 638699 w 1041035"/>
              <a:gd name="connsiteY26" fmla="*/ 720807 h 1706111"/>
              <a:gd name="connsiteX27" fmla="*/ 528971 w 1041035"/>
              <a:gd name="connsiteY27" fmla="*/ 684231 h 1706111"/>
              <a:gd name="connsiteX28" fmla="*/ 400955 w 1041035"/>
              <a:gd name="connsiteY28" fmla="*/ 647655 h 1706111"/>
              <a:gd name="connsiteX29" fmla="*/ 364379 w 1041035"/>
              <a:gd name="connsiteY29" fmla="*/ 592791 h 1706111"/>
              <a:gd name="connsiteX30" fmla="*/ 272939 w 1041035"/>
              <a:gd name="connsiteY30" fmla="*/ 501351 h 1706111"/>
              <a:gd name="connsiteX31" fmla="*/ 254651 w 1041035"/>
              <a:gd name="connsiteY31" fmla="*/ 446487 h 1706111"/>
              <a:gd name="connsiteX32" fmla="*/ 218075 w 1041035"/>
              <a:gd name="connsiteY32" fmla="*/ 355047 h 1706111"/>
              <a:gd name="connsiteX33" fmla="*/ 199787 w 1041035"/>
              <a:gd name="connsiteY33" fmla="*/ 300183 h 1706111"/>
              <a:gd name="connsiteX34" fmla="*/ 90059 w 1041035"/>
              <a:gd name="connsiteY34" fmla="*/ 153879 h 1706111"/>
              <a:gd name="connsiteX35" fmla="*/ 71771 w 1041035"/>
              <a:gd name="connsiteY35" fmla="*/ 99015 h 1706111"/>
              <a:gd name="connsiteX36" fmla="*/ 16907 w 1041035"/>
              <a:gd name="connsiteY36" fmla="*/ 25863 h 1706111"/>
              <a:gd name="connsiteX37" fmla="*/ 108347 w 1041035"/>
              <a:gd name="connsiteY37" fmla="*/ 44151 h 1706111"/>
              <a:gd name="connsiteX38" fmla="*/ 199787 w 1041035"/>
              <a:gd name="connsiteY38" fmla="*/ 99015 h 1706111"/>
              <a:gd name="connsiteX39" fmla="*/ 327803 w 1041035"/>
              <a:gd name="connsiteY39" fmla="*/ 135591 h 1706111"/>
              <a:gd name="connsiteX40" fmla="*/ 382667 w 1041035"/>
              <a:gd name="connsiteY40" fmla="*/ 172167 h 1706111"/>
              <a:gd name="connsiteX41" fmla="*/ 693563 w 1041035"/>
              <a:gd name="connsiteY41" fmla="*/ 153879 h 1706111"/>
              <a:gd name="connsiteX42" fmla="*/ 656987 w 1041035"/>
              <a:gd name="connsiteY42" fmla="*/ 263607 h 1706111"/>
              <a:gd name="connsiteX43" fmla="*/ 602123 w 1041035"/>
              <a:gd name="connsiteY43" fmla="*/ 373335 h 1706111"/>
              <a:gd name="connsiteX44" fmla="*/ 547259 w 1041035"/>
              <a:gd name="connsiteY44" fmla="*/ 501351 h 1706111"/>
              <a:gd name="connsiteX45" fmla="*/ 528971 w 1041035"/>
              <a:gd name="connsiteY45" fmla="*/ 574503 h 1706111"/>
              <a:gd name="connsiteX46" fmla="*/ 492395 w 1041035"/>
              <a:gd name="connsiteY46" fmla="*/ 665943 h 170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41035" h="1706111">
                <a:moveTo>
                  <a:pt x="492395" y="665943"/>
                </a:moveTo>
                <a:cubicBezTo>
                  <a:pt x="474107" y="687279"/>
                  <a:pt x="442913" y="688993"/>
                  <a:pt x="419243" y="702519"/>
                </a:cubicBezTo>
                <a:cubicBezTo>
                  <a:pt x="376144" y="727147"/>
                  <a:pt x="330479" y="765922"/>
                  <a:pt x="291227" y="793959"/>
                </a:cubicBezTo>
                <a:cubicBezTo>
                  <a:pt x="273342" y="806734"/>
                  <a:pt x="254651" y="818343"/>
                  <a:pt x="236363" y="830535"/>
                </a:cubicBezTo>
                <a:lnTo>
                  <a:pt x="163211" y="940263"/>
                </a:lnTo>
                <a:cubicBezTo>
                  <a:pt x="151019" y="958551"/>
                  <a:pt x="133586" y="974275"/>
                  <a:pt x="126635" y="995127"/>
                </a:cubicBezTo>
                <a:cubicBezTo>
                  <a:pt x="114443" y="1031703"/>
                  <a:pt x="107301" y="1070371"/>
                  <a:pt x="90059" y="1104855"/>
                </a:cubicBezTo>
                <a:cubicBezTo>
                  <a:pt x="44862" y="1195249"/>
                  <a:pt x="62104" y="1152144"/>
                  <a:pt x="35195" y="1232871"/>
                </a:cubicBezTo>
                <a:cubicBezTo>
                  <a:pt x="41291" y="1257255"/>
                  <a:pt x="48031" y="1281487"/>
                  <a:pt x="53483" y="1306023"/>
                </a:cubicBezTo>
                <a:cubicBezTo>
                  <a:pt x="60226" y="1336366"/>
                  <a:pt x="63592" y="1367475"/>
                  <a:pt x="71771" y="1397463"/>
                </a:cubicBezTo>
                <a:cubicBezTo>
                  <a:pt x="81915" y="1434659"/>
                  <a:pt x="81085" y="1479929"/>
                  <a:pt x="108347" y="1507191"/>
                </a:cubicBezTo>
                <a:cubicBezTo>
                  <a:pt x="126635" y="1525479"/>
                  <a:pt x="146654" y="1542186"/>
                  <a:pt x="163211" y="1562055"/>
                </a:cubicBezTo>
                <a:cubicBezTo>
                  <a:pt x="177282" y="1578940"/>
                  <a:pt x="182624" y="1603189"/>
                  <a:pt x="199787" y="1616919"/>
                </a:cubicBezTo>
                <a:cubicBezTo>
                  <a:pt x="214840" y="1628961"/>
                  <a:pt x="237409" y="1626586"/>
                  <a:pt x="254651" y="1635207"/>
                </a:cubicBezTo>
                <a:cubicBezTo>
                  <a:pt x="396458" y="1706111"/>
                  <a:pt x="226477" y="1644104"/>
                  <a:pt x="364379" y="1690071"/>
                </a:cubicBezTo>
                <a:cubicBezTo>
                  <a:pt x="498491" y="1683975"/>
                  <a:pt x="633349" y="1687171"/>
                  <a:pt x="766715" y="1671783"/>
                </a:cubicBezTo>
                <a:cubicBezTo>
                  <a:pt x="793797" y="1668658"/>
                  <a:pt x="814341" y="1644779"/>
                  <a:pt x="839867" y="1635207"/>
                </a:cubicBezTo>
                <a:cubicBezTo>
                  <a:pt x="863401" y="1626382"/>
                  <a:pt x="888635" y="1623015"/>
                  <a:pt x="913019" y="1616919"/>
                </a:cubicBezTo>
                <a:lnTo>
                  <a:pt x="986171" y="1507191"/>
                </a:lnTo>
                <a:cubicBezTo>
                  <a:pt x="998363" y="1488903"/>
                  <a:pt x="1015796" y="1473179"/>
                  <a:pt x="1022747" y="1452327"/>
                </a:cubicBezTo>
                <a:lnTo>
                  <a:pt x="1041035" y="1397463"/>
                </a:lnTo>
                <a:cubicBezTo>
                  <a:pt x="1027943" y="1292726"/>
                  <a:pt x="1034810" y="1247268"/>
                  <a:pt x="986171" y="1159719"/>
                </a:cubicBezTo>
                <a:cubicBezTo>
                  <a:pt x="929622" y="1057931"/>
                  <a:pt x="941122" y="1114862"/>
                  <a:pt x="876443" y="1031703"/>
                </a:cubicBezTo>
                <a:lnTo>
                  <a:pt x="766715" y="867111"/>
                </a:lnTo>
                <a:cubicBezTo>
                  <a:pt x="754523" y="848823"/>
                  <a:pt x="748427" y="824439"/>
                  <a:pt x="730139" y="812247"/>
                </a:cubicBezTo>
                <a:lnTo>
                  <a:pt x="675275" y="775671"/>
                </a:lnTo>
                <a:cubicBezTo>
                  <a:pt x="663083" y="757383"/>
                  <a:pt x="657338" y="732456"/>
                  <a:pt x="638699" y="720807"/>
                </a:cubicBezTo>
                <a:cubicBezTo>
                  <a:pt x="606005" y="700373"/>
                  <a:pt x="565900" y="695310"/>
                  <a:pt x="528971" y="684231"/>
                </a:cubicBezTo>
                <a:cubicBezTo>
                  <a:pt x="299337" y="615341"/>
                  <a:pt x="585336" y="709115"/>
                  <a:pt x="400955" y="647655"/>
                </a:cubicBezTo>
                <a:cubicBezTo>
                  <a:pt x="388763" y="629367"/>
                  <a:pt x="379921" y="608333"/>
                  <a:pt x="364379" y="592791"/>
                </a:cubicBezTo>
                <a:cubicBezTo>
                  <a:pt x="291227" y="519639"/>
                  <a:pt x="321707" y="598887"/>
                  <a:pt x="272939" y="501351"/>
                </a:cubicBezTo>
                <a:cubicBezTo>
                  <a:pt x="264318" y="484109"/>
                  <a:pt x="261420" y="464537"/>
                  <a:pt x="254651" y="446487"/>
                </a:cubicBezTo>
                <a:cubicBezTo>
                  <a:pt x="243124" y="415749"/>
                  <a:pt x="229602" y="385785"/>
                  <a:pt x="218075" y="355047"/>
                </a:cubicBezTo>
                <a:cubicBezTo>
                  <a:pt x="211306" y="336997"/>
                  <a:pt x="210480" y="316223"/>
                  <a:pt x="199787" y="300183"/>
                </a:cubicBezTo>
                <a:cubicBezTo>
                  <a:pt x="72858" y="109789"/>
                  <a:pt x="222730" y="419221"/>
                  <a:pt x="90059" y="153879"/>
                </a:cubicBezTo>
                <a:cubicBezTo>
                  <a:pt x="81438" y="136637"/>
                  <a:pt x="81335" y="115752"/>
                  <a:pt x="71771" y="99015"/>
                </a:cubicBezTo>
                <a:cubicBezTo>
                  <a:pt x="56649" y="72551"/>
                  <a:pt x="0" y="51224"/>
                  <a:pt x="16907" y="25863"/>
                </a:cubicBezTo>
                <a:cubicBezTo>
                  <a:pt x="34149" y="0"/>
                  <a:pt x="77867" y="38055"/>
                  <a:pt x="108347" y="44151"/>
                </a:cubicBezTo>
                <a:cubicBezTo>
                  <a:pt x="138827" y="62439"/>
                  <a:pt x="167994" y="83119"/>
                  <a:pt x="199787" y="99015"/>
                </a:cubicBezTo>
                <a:cubicBezTo>
                  <a:pt x="226023" y="112133"/>
                  <a:pt x="304365" y="129731"/>
                  <a:pt x="327803" y="135591"/>
                </a:cubicBezTo>
                <a:cubicBezTo>
                  <a:pt x="346091" y="147783"/>
                  <a:pt x="360715" y="171069"/>
                  <a:pt x="382667" y="172167"/>
                </a:cubicBezTo>
                <a:cubicBezTo>
                  <a:pt x="486349" y="177351"/>
                  <a:pt x="595079" y="121051"/>
                  <a:pt x="693563" y="153879"/>
                </a:cubicBezTo>
                <a:cubicBezTo>
                  <a:pt x="730139" y="166071"/>
                  <a:pt x="669179" y="227031"/>
                  <a:pt x="656987" y="263607"/>
                </a:cubicBezTo>
                <a:cubicBezTo>
                  <a:pt x="631748" y="339323"/>
                  <a:pt x="649392" y="302431"/>
                  <a:pt x="602123" y="373335"/>
                </a:cubicBezTo>
                <a:cubicBezTo>
                  <a:pt x="549619" y="583349"/>
                  <a:pt x="623036" y="324538"/>
                  <a:pt x="547259" y="501351"/>
                </a:cubicBezTo>
                <a:cubicBezTo>
                  <a:pt x="537358" y="524453"/>
                  <a:pt x="535876" y="550336"/>
                  <a:pt x="528971" y="574503"/>
                </a:cubicBezTo>
                <a:cubicBezTo>
                  <a:pt x="513905" y="627233"/>
                  <a:pt x="510683" y="644607"/>
                  <a:pt x="492395" y="66594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6929453" y="1357298"/>
            <a:ext cx="45719" cy="1097280"/>
          </a:xfrm>
          <a:custGeom>
            <a:avLst/>
            <a:gdLst>
              <a:gd name="connsiteX0" fmla="*/ 0 w 0"/>
              <a:gd name="connsiteY0" fmla="*/ 0 h 1097280"/>
              <a:gd name="connsiteX1" fmla="*/ 0 w 0"/>
              <a:gd name="connsiteY1" fmla="*/ 109728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97280">
                <a:moveTo>
                  <a:pt x="0" y="0"/>
                </a:moveTo>
                <a:lnTo>
                  <a:pt x="0" y="109728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6894576" y="666788"/>
            <a:ext cx="822960" cy="1875244"/>
          </a:xfrm>
          <a:custGeom>
            <a:avLst/>
            <a:gdLst>
              <a:gd name="connsiteX0" fmla="*/ 91440 w 822960"/>
              <a:gd name="connsiteY0" fmla="*/ 686524 h 1875244"/>
              <a:gd name="connsiteX1" fmla="*/ 201168 w 822960"/>
              <a:gd name="connsiteY1" fmla="*/ 631660 h 1875244"/>
              <a:gd name="connsiteX2" fmla="*/ 256032 w 822960"/>
              <a:gd name="connsiteY2" fmla="*/ 595084 h 1875244"/>
              <a:gd name="connsiteX3" fmla="*/ 274320 w 822960"/>
              <a:gd name="connsiteY3" fmla="*/ 540220 h 1875244"/>
              <a:gd name="connsiteX4" fmla="*/ 292608 w 822960"/>
              <a:gd name="connsiteY4" fmla="*/ 46444 h 1875244"/>
              <a:gd name="connsiteX5" fmla="*/ 438912 w 822960"/>
              <a:gd name="connsiteY5" fmla="*/ 64732 h 1875244"/>
              <a:gd name="connsiteX6" fmla="*/ 475488 w 822960"/>
              <a:gd name="connsiteY6" fmla="*/ 284188 h 1875244"/>
              <a:gd name="connsiteX7" fmla="*/ 493776 w 822960"/>
              <a:gd name="connsiteY7" fmla="*/ 558508 h 1875244"/>
              <a:gd name="connsiteX8" fmla="*/ 548640 w 822960"/>
              <a:gd name="connsiteY8" fmla="*/ 613372 h 1875244"/>
              <a:gd name="connsiteX9" fmla="*/ 658368 w 822960"/>
              <a:gd name="connsiteY9" fmla="*/ 649948 h 1875244"/>
              <a:gd name="connsiteX10" fmla="*/ 713232 w 822960"/>
              <a:gd name="connsiteY10" fmla="*/ 796252 h 1875244"/>
              <a:gd name="connsiteX11" fmla="*/ 749808 w 822960"/>
              <a:gd name="connsiteY11" fmla="*/ 905980 h 1875244"/>
              <a:gd name="connsiteX12" fmla="*/ 768096 w 822960"/>
              <a:gd name="connsiteY12" fmla="*/ 960844 h 1875244"/>
              <a:gd name="connsiteX13" fmla="*/ 786384 w 822960"/>
              <a:gd name="connsiteY13" fmla="*/ 1033996 h 1875244"/>
              <a:gd name="connsiteX14" fmla="*/ 822960 w 822960"/>
              <a:gd name="connsiteY14" fmla="*/ 1143724 h 1875244"/>
              <a:gd name="connsiteX15" fmla="*/ 804672 w 822960"/>
              <a:gd name="connsiteY15" fmla="*/ 1710652 h 1875244"/>
              <a:gd name="connsiteX16" fmla="*/ 786384 w 822960"/>
              <a:gd name="connsiteY16" fmla="*/ 1765516 h 1875244"/>
              <a:gd name="connsiteX17" fmla="*/ 694944 w 822960"/>
              <a:gd name="connsiteY17" fmla="*/ 1783804 h 1875244"/>
              <a:gd name="connsiteX18" fmla="*/ 585216 w 822960"/>
              <a:gd name="connsiteY18" fmla="*/ 1820380 h 1875244"/>
              <a:gd name="connsiteX19" fmla="*/ 530352 w 822960"/>
              <a:gd name="connsiteY19" fmla="*/ 1838668 h 1875244"/>
              <a:gd name="connsiteX20" fmla="*/ 475488 w 822960"/>
              <a:gd name="connsiteY20" fmla="*/ 1856956 h 1875244"/>
              <a:gd name="connsiteX21" fmla="*/ 402336 w 822960"/>
              <a:gd name="connsiteY21" fmla="*/ 1875244 h 1875244"/>
              <a:gd name="connsiteX22" fmla="*/ 219456 w 822960"/>
              <a:gd name="connsiteY22" fmla="*/ 1838668 h 1875244"/>
              <a:gd name="connsiteX23" fmla="*/ 146304 w 822960"/>
              <a:gd name="connsiteY23" fmla="*/ 1820380 h 1875244"/>
              <a:gd name="connsiteX24" fmla="*/ 0 w 822960"/>
              <a:gd name="connsiteY24" fmla="*/ 1820380 h 187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22960" h="1875244">
                <a:moveTo>
                  <a:pt x="91440" y="686524"/>
                </a:moveTo>
                <a:cubicBezTo>
                  <a:pt x="248673" y="581702"/>
                  <a:pt x="49737" y="707376"/>
                  <a:pt x="201168" y="631660"/>
                </a:cubicBezTo>
                <a:cubicBezTo>
                  <a:pt x="220827" y="621830"/>
                  <a:pt x="237744" y="607276"/>
                  <a:pt x="256032" y="595084"/>
                </a:cubicBezTo>
                <a:cubicBezTo>
                  <a:pt x="262128" y="576796"/>
                  <a:pt x="273038" y="559455"/>
                  <a:pt x="274320" y="540220"/>
                </a:cubicBezTo>
                <a:cubicBezTo>
                  <a:pt x="285276" y="375880"/>
                  <a:pt x="238731" y="202088"/>
                  <a:pt x="292608" y="46444"/>
                </a:cubicBezTo>
                <a:cubicBezTo>
                  <a:pt x="308685" y="0"/>
                  <a:pt x="390144" y="58636"/>
                  <a:pt x="438912" y="64732"/>
                </a:cubicBezTo>
                <a:cubicBezTo>
                  <a:pt x="454749" y="143915"/>
                  <a:pt x="467927" y="201014"/>
                  <a:pt x="475488" y="284188"/>
                </a:cubicBezTo>
                <a:cubicBezTo>
                  <a:pt x="483785" y="375455"/>
                  <a:pt x="473896" y="469047"/>
                  <a:pt x="493776" y="558508"/>
                </a:cubicBezTo>
                <a:cubicBezTo>
                  <a:pt x="499387" y="583755"/>
                  <a:pt x="526032" y="600812"/>
                  <a:pt x="548640" y="613372"/>
                </a:cubicBezTo>
                <a:cubicBezTo>
                  <a:pt x="582343" y="632096"/>
                  <a:pt x="658368" y="649948"/>
                  <a:pt x="658368" y="649948"/>
                </a:cubicBezTo>
                <a:cubicBezTo>
                  <a:pt x="722020" y="745426"/>
                  <a:pt x="676727" y="662399"/>
                  <a:pt x="713232" y="796252"/>
                </a:cubicBezTo>
                <a:cubicBezTo>
                  <a:pt x="723376" y="833448"/>
                  <a:pt x="737616" y="869404"/>
                  <a:pt x="749808" y="905980"/>
                </a:cubicBezTo>
                <a:cubicBezTo>
                  <a:pt x="755904" y="924268"/>
                  <a:pt x="763421" y="942142"/>
                  <a:pt x="768096" y="960844"/>
                </a:cubicBezTo>
                <a:cubicBezTo>
                  <a:pt x="774192" y="985228"/>
                  <a:pt x="779162" y="1009922"/>
                  <a:pt x="786384" y="1033996"/>
                </a:cubicBezTo>
                <a:cubicBezTo>
                  <a:pt x="797463" y="1070925"/>
                  <a:pt x="822960" y="1143724"/>
                  <a:pt x="822960" y="1143724"/>
                </a:cubicBezTo>
                <a:cubicBezTo>
                  <a:pt x="816864" y="1332700"/>
                  <a:pt x="815775" y="1521904"/>
                  <a:pt x="804672" y="1710652"/>
                </a:cubicBezTo>
                <a:cubicBezTo>
                  <a:pt x="803540" y="1729896"/>
                  <a:pt x="802424" y="1754823"/>
                  <a:pt x="786384" y="1765516"/>
                </a:cubicBezTo>
                <a:cubicBezTo>
                  <a:pt x="760521" y="1782758"/>
                  <a:pt x="724932" y="1775625"/>
                  <a:pt x="694944" y="1783804"/>
                </a:cubicBezTo>
                <a:cubicBezTo>
                  <a:pt x="657748" y="1793948"/>
                  <a:pt x="621792" y="1808188"/>
                  <a:pt x="585216" y="1820380"/>
                </a:cubicBezTo>
                <a:lnTo>
                  <a:pt x="530352" y="1838668"/>
                </a:lnTo>
                <a:cubicBezTo>
                  <a:pt x="512064" y="1844764"/>
                  <a:pt x="494190" y="1852281"/>
                  <a:pt x="475488" y="1856956"/>
                </a:cubicBezTo>
                <a:lnTo>
                  <a:pt x="402336" y="1875244"/>
                </a:lnTo>
                <a:cubicBezTo>
                  <a:pt x="341376" y="1863052"/>
                  <a:pt x="279767" y="1853746"/>
                  <a:pt x="219456" y="1838668"/>
                </a:cubicBezTo>
                <a:cubicBezTo>
                  <a:pt x="195072" y="1832572"/>
                  <a:pt x="171352" y="1822467"/>
                  <a:pt x="146304" y="1820380"/>
                </a:cubicBezTo>
                <a:cubicBezTo>
                  <a:pt x="97704" y="1816330"/>
                  <a:pt x="48768" y="1820380"/>
                  <a:pt x="0" y="182038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1857356" y="4000504"/>
            <a:ext cx="1645920" cy="1464139"/>
          </a:xfrm>
          <a:custGeom>
            <a:avLst/>
            <a:gdLst>
              <a:gd name="connsiteX0" fmla="*/ 420624 w 1645920"/>
              <a:gd name="connsiteY0" fmla="*/ 676656 h 1464139"/>
              <a:gd name="connsiteX1" fmla="*/ 219456 w 1645920"/>
              <a:gd name="connsiteY1" fmla="*/ 822960 h 1464139"/>
              <a:gd name="connsiteX2" fmla="*/ 201168 w 1645920"/>
              <a:gd name="connsiteY2" fmla="*/ 877824 h 1464139"/>
              <a:gd name="connsiteX3" fmla="*/ 256032 w 1645920"/>
              <a:gd name="connsiteY3" fmla="*/ 1042416 h 1464139"/>
              <a:gd name="connsiteX4" fmla="*/ 310896 w 1645920"/>
              <a:gd name="connsiteY4" fmla="*/ 1078992 h 1464139"/>
              <a:gd name="connsiteX5" fmla="*/ 365760 w 1645920"/>
              <a:gd name="connsiteY5" fmla="*/ 1152144 h 1464139"/>
              <a:gd name="connsiteX6" fmla="*/ 402336 w 1645920"/>
              <a:gd name="connsiteY6" fmla="*/ 1207008 h 1464139"/>
              <a:gd name="connsiteX7" fmla="*/ 457200 w 1645920"/>
              <a:gd name="connsiteY7" fmla="*/ 1243584 h 1464139"/>
              <a:gd name="connsiteX8" fmla="*/ 548640 w 1645920"/>
              <a:gd name="connsiteY8" fmla="*/ 1225296 h 1464139"/>
              <a:gd name="connsiteX9" fmla="*/ 676656 w 1645920"/>
              <a:gd name="connsiteY9" fmla="*/ 1188720 h 1464139"/>
              <a:gd name="connsiteX10" fmla="*/ 786384 w 1645920"/>
              <a:gd name="connsiteY10" fmla="*/ 1170432 h 1464139"/>
              <a:gd name="connsiteX11" fmla="*/ 950976 w 1645920"/>
              <a:gd name="connsiteY11" fmla="*/ 1133856 h 1464139"/>
              <a:gd name="connsiteX12" fmla="*/ 987552 w 1645920"/>
              <a:gd name="connsiteY12" fmla="*/ 1078992 h 1464139"/>
              <a:gd name="connsiteX13" fmla="*/ 950976 w 1645920"/>
              <a:gd name="connsiteY13" fmla="*/ 1005840 h 1464139"/>
              <a:gd name="connsiteX14" fmla="*/ 914400 w 1645920"/>
              <a:gd name="connsiteY14" fmla="*/ 950976 h 1464139"/>
              <a:gd name="connsiteX15" fmla="*/ 1005840 w 1645920"/>
              <a:gd name="connsiteY15" fmla="*/ 1005840 h 1464139"/>
              <a:gd name="connsiteX16" fmla="*/ 1060704 w 1645920"/>
              <a:gd name="connsiteY16" fmla="*/ 1024128 h 1464139"/>
              <a:gd name="connsiteX17" fmla="*/ 1097280 w 1645920"/>
              <a:gd name="connsiteY17" fmla="*/ 969264 h 1464139"/>
              <a:gd name="connsiteX18" fmla="*/ 1042416 w 1645920"/>
              <a:gd name="connsiteY18" fmla="*/ 896112 h 1464139"/>
              <a:gd name="connsiteX19" fmla="*/ 914400 w 1645920"/>
              <a:gd name="connsiteY19" fmla="*/ 786384 h 1464139"/>
              <a:gd name="connsiteX20" fmla="*/ 804672 w 1645920"/>
              <a:gd name="connsiteY20" fmla="*/ 749808 h 1464139"/>
              <a:gd name="connsiteX21" fmla="*/ 822960 w 1645920"/>
              <a:gd name="connsiteY21" fmla="*/ 804672 h 1464139"/>
              <a:gd name="connsiteX22" fmla="*/ 877824 w 1645920"/>
              <a:gd name="connsiteY22" fmla="*/ 841248 h 1464139"/>
              <a:gd name="connsiteX23" fmla="*/ 1389888 w 1645920"/>
              <a:gd name="connsiteY23" fmla="*/ 822960 h 1464139"/>
              <a:gd name="connsiteX24" fmla="*/ 1609344 w 1645920"/>
              <a:gd name="connsiteY24" fmla="*/ 749808 h 1464139"/>
              <a:gd name="connsiteX25" fmla="*/ 1645920 w 1645920"/>
              <a:gd name="connsiteY25" fmla="*/ 694944 h 1464139"/>
              <a:gd name="connsiteX26" fmla="*/ 1591056 w 1645920"/>
              <a:gd name="connsiteY26" fmla="*/ 548640 h 1464139"/>
              <a:gd name="connsiteX27" fmla="*/ 1536192 w 1645920"/>
              <a:gd name="connsiteY27" fmla="*/ 530352 h 1464139"/>
              <a:gd name="connsiteX28" fmla="*/ 1481328 w 1645920"/>
              <a:gd name="connsiteY28" fmla="*/ 493776 h 1464139"/>
              <a:gd name="connsiteX29" fmla="*/ 1408176 w 1645920"/>
              <a:gd name="connsiteY29" fmla="*/ 438912 h 1464139"/>
              <a:gd name="connsiteX30" fmla="*/ 1335024 w 1645920"/>
              <a:gd name="connsiteY30" fmla="*/ 420624 h 1464139"/>
              <a:gd name="connsiteX31" fmla="*/ 1170432 w 1645920"/>
              <a:gd name="connsiteY31" fmla="*/ 457200 h 1464139"/>
              <a:gd name="connsiteX32" fmla="*/ 1042416 w 1645920"/>
              <a:gd name="connsiteY32" fmla="*/ 566928 h 1464139"/>
              <a:gd name="connsiteX33" fmla="*/ 932688 w 1645920"/>
              <a:gd name="connsiteY33" fmla="*/ 438912 h 1464139"/>
              <a:gd name="connsiteX34" fmla="*/ 841248 w 1645920"/>
              <a:gd name="connsiteY34" fmla="*/ 420624 h 1464139"/>
              <a:gd name="connsiteX35" fmla="*/ 713232 w 1645920"/>
              <a:gd name="connsiteY35" fmla="*/ 402336 h 1464139"/>
              <a:gd name="connsiteX36" fmla="*/ 640080 w 1645920"/>
              <a:gd name="connsiteY36" fmla="*/ 347472 h 1464139"/>
              <a:gd name="connsiteX37" fmla="*/ 585216 w 1645920"/>
              <a:gd name="connsiteY37" fmla="*/ 365760 h 1464139"/>
              <a:gd name="connsiteX38" fmla="*/ 566928 w 1645920"/>
              <a:gd name="connsiteY38" fmla="*/ 438912 h 1464139"/>
              <a:gd name="connsiteX39" fmla="*/ 0 w 1645920"/>
              <a:gd name="connsiteY39" fmla="*/ 457200 h 1464139"/>
              <a:gd name="connsiteX40" fmla="*/ 36576 w 1645920"/>
              <a:gd name="connsiteY40" fmla="*/ 512064 h 1464139"/>
              <a:gd name="connsiteX41" fmla="*/ 201168 w 1645920"/>
              <a:gd name="connsiteY41" fmla="*/ 603504 h 1464139"/>
              <a:gd name="connsiteX42" fmla="*/ 475488 w 1645920"/>
              <a:gd name="connsiteY42" fmla="*/ 694944 h 1464139"/>
              <a:gd name="connsiteX43" fmla="*/ 292608 w 1645920"/>
              <a:gd name="connsiteY43" fmla="*/ 786384 h 1464139"/>
              <a:gd name="connsiteX44" fmla="*/ 146304 w 1645920"/>
              <a:gd name="connsiteY44" fmla="*/ 859536 h 1464139"/>
              <a:gd name="connsiteX45" fmla="*/ 91440 w 1645920"/>
              <a:gd name="connsiteY45" fmla="*/ 877824 h 1464139"/>
              <a:gd name="connsiteX46" fmla="*/ 146304 w 1645920"/>
              <a:gd name="connsiteY46" fmla="*/ 896112 h 1464139"/>
              <a:gd name="connsiteX47" fmla="*/ 384048 w 1645920"/>
              <a:gd name="connsiteY47" fmla="*/ 914400 h 1464139"/>
              <a:gd name="connsiteX48" fmla="*/ 402336 w 1645920"/>
              <a:gd name="connsiteY48" fmla="*/ 969264 h 1464139"/>
              <a:gd name="connsiteX49" fmla="*/ 457200 w 1645920"/>
              <a:gd name="connsiteY49" fmla="*/ 1005840 h 1464139"/>
              <a:gd name="connsiteX50" fmla="*/ 530352 w 1645920"/>
              <a:gd name="connsiteY50" fmla="*/ 969264 h 1464139"/>
              <a:gd name="connsiteX51" fmla="*/ 585216 w 1645920"/>
              <a:gd name="connsiteY51" fmla="*/ 1097280 h 1464139"/>
              <a:gd name="connsiteX52" fmla="*/ 658368 w 1645920"/>
              <a:gd name="connsiteY52" fmla="*/ 1243584 h 1464139"/>
              <a:gd name="connsiteX53" fmla="*/ 731520 w 1645920"/>
              <a:gd name="connsiteY53" fmla="*/ 1353312 h 1464139"/>
              <a:gd name="connsiteX54" fmla="*/ 694944 w 1645920"/>
              <a:gd name="connsiteY54" fmla="*/ 1133856 h 1464139"/>
              <a:gd name="connsiteX55" fmla="*/ 786384 w 1645920"/>
              <a:gd name="connsiteY55" fmla="*/ 1152144 h 1464139"/>
              <a:gd name="connsiteX56" fmla="*/ 859536 w 1645920"/>
              <a:gd name="connsiteY56" fmla="*/ 1243584 h 1464139"/>
              <a:gd name="connsiteX57" fmla="*/ 914400 w 1645920"/>
              <a:gd name="connsiteY57" fmla="*/ 1280160 h 1464139"/>
              <a:gd name="connsiteX58" fmla="*/ 1133856 w 1645920"/>
              <a:gd name="connsiteY58" fmla="*/ 1463040 h 1464139"/>
              <a:gd name="connsiteX59" fmla="*/ 1170432 w 1645920"/>
              <a:gd name="connsiteY59" fmla="*/ 1408176 h 1464139"/>
              <a:gd name="connsiteX60" fmla="*/ 1170432 w 1645920"/>
              <a:gd name="connsiteY60" fmla="*/ 1188720 h 1464139"/>
              <a:gd name="connsiteX61" fmla="*/ 1133856 w 1645920"/>
              <a:gd name="connsiteY61" fmla="*/ 1133856 h 1464139"/>
              <a:gd name="connsiteX62" fmla="*/ 1609344 w 1645920"/>
              <a:gd name="connsiteY62" fmla="*/ 1115568 h 1464139"/>
              <a:gd name="connsiteX63" fmla="*/ 1554480 w 1645920"/>
              <a:gd name="connsiteY63" fmla="*/ 1060704 h 1464139"/>
              <a:gd name="connsiteX64" fmla="*/ 1463040 w 1645920"/>
              <a:gd name="connsiteY64" fmla="*/ 1042416 h 1464139"/>
              <a:gd name="connsiteX65" fmla="*/ 1371600 w 1645920"/>
              <a:gd name="connsiteY65" fmla="*/ 1005840 h 1464139"/>
              <a:gd name="connsiteX66" fmla="*/ 1353312 w 1645920"/>
              <a:gd name="connsiteY66" fmla="*/ 950976 h 1464139"/>
              <a:gd name="connsiteX67" fmla="*/ 1298448 w 1645920"/>
              <a:gd name="connsiteY67" fmla="*/ 804672 h 1464139"/>
              <a:gd name="connsiteX68" fmla="*/ 1243584 w 1645920"/>
              <a:gd name="connsiteY68" fmla="*/ 749808 h 1464139"/>
              <a:gd name="connsiteX69" fmla="*/ 1225296 w 1645920"/>
              <a:gd name="connsiteY69" fmla="*/ 658368 h 1464139"/>
              <a:gd name="connsiteX70" fmla="*/ 1207008 w 1645920"/>
              <a:gd name="connsiteY70" fmla="*/ 585216 h 1464139"/>
              <a:gd name="connsiteX71" fmla="*/ 1188720 w 1645920"/>
              <a:gd name="connsiteY71" fmla="*/ 676656 h 1464139"/>
              <a:gd name="connsiteX72" fmla="*/ 1133856 w 1645920"/>
              <a:gd name="connsiteY72" fmla="*/ 786384 h 1464139"/>
              <a:gd name="connsiteX73" fmla="*/ 1097280 w 1645920"/>
              <a:gd name="connsiteY73" fmla="*/ 694944 h 1464139"/>
              <a:gd name="connsiteX74" fmla="*/ 1060704 w 1645920"/>
              <a:gd name="connsiteY74" fmla="*/ 640080 h 1464139"/>
              <a:gd name="connsiteX75" fmla="*/ 1042416 w 1645920"/>
              <a:gd name="connsiteY75" fmla="*/ 585216 h 1464139"/>
              <a:gd name="connsiteX76" fmla="*/ 1005840 w 1645920"/>
              <a:gd name="connsiteY76" fmla="*/ 493776 h 1464139"/>
              <a:gd name="connsiteX77" fmla="*/ 969264 w 1645920"/>
              <a:gd name="connsiteY77" fmla="*/ 365760 h 1464139"/>
              <a:gd name="connsiteX78" fmla="*/ 932688 w 1645920"/>
              <a:gd name="connsiteY78" fmla="*/ 310896 h 1464139"/>
              <a:gd name="connsiteX79" fmla="*/ 896112 w 1645920"/>
              <a:gd name="connsiteY79" fmla="*/ 128016 h 1464139"/>
              <a:gd name="connsiteX80" fmla="*/ 841248 w 1645920"/>
              <a:gd name="connsiteY80" fmla="*/ 0 h 1464139"/>
              <a:gd name="connsiteX81" fmla="*/ 768096 w 1645920"/>
              <a:gd name="connsiteY81" fmla="*/ 182880 h 1464139"/>
              <a:gd name="connsiteX82" fmla="*/ 713232 w 1645920"/>
              <a:gd name="connsiteY82" fmla="*/ 237744 h 1464139"/>
              <a:gd name="connsiteX83" fmla="*/ 676656 w 1645920"/>
              <a:gd name="connsiteY83" fmla="*/ 310896 h 1464139"/>
              <a:gd name="connsiteX84" fmla="*/ 548640 w 1645920"/>
              <a:gd name="connsiteY84" fmla="*/ 438912 h 1464139"/>
              <a:gd name="connsiteX85" fmla="*/ 530352 w 1645920"/>
              <a:gd name="connsiteY85" fmla="*/ 512064 h 1464139"/>
              <a:gd name="connsiteX86" fmla="*/ 493776 w 1645920"/>
              <a:gd name="connsiteY86" fmla="*/ 566928 h 1464139"/>
              <a:gd name="connsiteX87" fmla="*/ 457200 w 1645920"/>
              <a:gd name="connsiteY87" fmla="*/ 640080 h 1464139"/>
              <a:gd name="connsiteX88" fmla="*/ 438912 w 1645920"/>
              <a:gd name="connsiteY88" fmla="*/ 566928 h 1464139"/>
              <a:gd name="connsiteX89" fmla="*/ 402336 w 1645920"/>
              <a:gd name="connsiteY89" fmla="*/ 493776 h 1464139"/>
              <a:gd name="connsiteX90" fmla="*/ 347472 w 1645920"/>
              <a:gd name="connsiteY90" fmla="*/ 347472 h 1464139"/>
              <a:gd name="connsiteX91" fmla="*/ 310896 w 1645920"/>
              <a:gd name="connsiteY91" fmla="*/ 548640 h 1464139"/>
              <a:gd name="connsiteX92" fmla="*/ 256032 w 1645920"/>
              <a:gd name="connsiteY92" fmla="*/ 694944 h 1464139"/>
              <a:gd name="connsiteX93" fmla="*/ 256032 w 1645920"/>
              <a:gd name="connsiteY93" fmla="*/ 768096 h 146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645920" h="1464139">
                <a:moveTo>
                  <a:pt x="420624" y="676656"/>
                </a:moveTo>
                <a:cubicBezTo>
                  <a:pt x="328119" y="722908"/>
                  <a:pt x="304436" y="727358"/>
                  <a:pt x="219456" y="822960"/>
                </a:cubicBezTo>
                <a:cubicBezTo>
                  <a:pt x="206649" y="837368"/>
                  <a:pt x="207264" y="859536"/>
                  <a:pt x="201168" y="877824"/>
                </a:cubicBezTo>
                <a:cubicBezTo>
                  <a:pt x="212686" y="935415"/>
                  <a:pt x="216182" y="994596"/>
                  <a:pt x="256032" y="1042416"/>
                </a:cubicBezTo>
                <a:cubicBezTo>
                  <a:pt x="270103" y="1059301"/>
                  <a:pt x="295354" y="1063450"/>
                  <a:pt x="310896" y="1078992"/>
                </a:cubicBezTo>
                <a:cubicBezTo>
                  <a:pt x="332449" y="1100545"/>
                  <a:pt x="348044" y="1127341"/>
                  <a:pt x="365760" y="1152144"/>
                </a:cubicBezTo>
                <a:cubicBezTo>
                  <a:pt x="378535" y="1170029"/>
                  <a:pt x="386794" y="1191466"/>
                  <a:pt x="402336" y="1207008"/>
                </a:cubicBezTo>
                <a:cubicBezTo>
                  <a:pt x="417878" y="1222550"/>
                  <a:pt x="438912" y="1231392"/>
                  <a:pt x="457200" y="1243584"/>
                </a:cubicBezTo>
                <a:cubicBezTo>
                  <a:pt x="487680" y="1237488"/>
                  <a:pt x="518484" y="1232835"/>
                  <a:pt x="548640" y="1225296"/>
                </a:cubicBezTo>
                <a:cubicBezTo>
                  <a:pt x="688081" y="1190436"/>
                  <a:pt x="505617" y="1222928"/>
                  <a:pt x="676656" y="1188720"/>
                </a:cubicBezTo>
                <a:cubicBezTo>
                  <a:pt x="713016" y="1181448"/>
                  <a:pt x="749902" y="1177065"/>
                  <a:pt x="786384" y="1170432"/>
                </a:cubicBezTo>
                <a:cubicBezTo>
                  <a:pt x="871514" y="1154954"/>
                  <a:pt x="872700" y="1153425"/>
                  <a:pt x="950976" y="1133856"/>
                </a:cubicBezTo>
                <a:cubicBezTo>
                  <a:pt x="963168" y="1115568"/>
                  <a:pt x="987552" y="1100971"/>
                  <a:pt x="987552" y="1078992"/>
                </a:cubicBezTo>
                <a:cubicBezTo>
                  <a:pt x="987552" y="1051730"/>
                  <a:pt x="964502" y="1029510"/>
                  <a:pt x="950976" y="1005840"/>
                </a:cubicBezTo>
                <a:cubicBezTo>
                  <a:pt x="940071" y="986757"/>
                  <a:pt x="892421" y="950976"/>
                  <a:pt x="914400" y="950976"/>
                </a:cubicBezTo>
                <a:cubicBezTo>
                  <a:pt x="949945" y="950976"/>
                  <a:pt x="974047" y="989944"/>
                  <a:pt x="1005840" y="1005840"/>
                </a:cubicBezTo>
                <a:cubicBezTo>
                  <a:pt x="1023082" y="1014461"/>
                  <a:pt x="1042416" y="1018032"/>
                  <a:pt x="1060704" y="1024128"/>
                </a:cubicBezTo>
                <a:cubicBezTo>
                  <a:pt x="1072896" y="1005840"/>
                  <a:pt x="1100388" y="991023"/>
                  <a:pt x="1097280" y="969264"/>
                </a:cubicBezTo>
                <a:cubicBezTo>
                  <a:pt x="1092969" y="939090"/>
                  <a:pt x="1062252" y="919254"/>
                  <a:pt x="1042416" y="896112"/>
                </a:cubicBezTo>
                <a:cubicBezTo>
                  <a:pt x="1014964" y="864085"/>
                  <a:pt x="950537" y="804453"/>
                  <a:pt x="914400" y="786384"/>
                </a:cubicBezTo>
                <a:cubicBezTo>
                  <a:pt x="879916" y="769142"/>
                  <a:pt x="804672" y="749808"/>
                  <a:pt x="804672" y="749808"/>
                </a:cubicBezTo>
                <a:cubicBezTo>
                  <a:pt x="810768" y="768096"/>
                  <a:pt x="810918" y="789619"/>
                  <a:pt x="822960" y="804672"/>
                </a:cubicBezTo>
                <a:cubicBezTo>
                  <a:pt x="836690" y="821835"/>
                  <a:pt x="855856" y="840539"/>
                  <a:pt x="877824" y="841248"/>
                </a:cubicBezTo>
                <a:lnTo>
                  <a:pt x="1389888" y="822960"/>
                </a:lnTo>
                <a:cubicBezTo>
                  <a:pt x="1497036" y="807653"/>
                  <a:pt x="1527166" y="820246"/>
                  <a:pt x="1609344" y="749808"/>
                </a:cubicBezTo>
                <a:cubicBezTo>
                  <a:pt x="1626032" y="735504"/>
                  <a:pt x="1633728" y="713232"/>
                  <a:pt x="1645920" y="694944"/>
                </a:cubicBezTo>
                <a:cubicBezTo>
                  <a:pt x="1636007" y="645377"/>
                  <a:pt x="1635904" y="584519"/>
                  <a:pt x="1591056" y="548640"/>
                </a:cubicBezTo>
                <a:cubicBezTo>
                  <a:pt x="1576003" y="536598"/>
                  <a:pt x="1553434" y="538973"/>
                  <a:pt x="1536192" y="530352"/>
                </a:cubicBezTo>
                <a:cubicBezTo>
                  <a:pt x="1516533" y="520522"/>
                  <a:pt x="1499213" y="506551"/>
                  <a:pt x="1481328" y="493776"/>
                </a:cubicBezTo>
                <a:cubicBezTo>
                  <a:pt x="1456525" y="476060"/>
                  <a:pt x="1435438" y="452543"/>
                  <a:pt x="1408176" y="438912"/>
                </a:cubicBezTo>
                <a:cubicBezTo>
                  <a:pt x="1385695" y="427672"/>
                  <a:pt x="1359408" y="426720"/>
                  <a:pt x="1335024" y="420624"/>
                </a:cubicBezTo>
                <a:cubicBezTo>
                  <a:pt x="1280160" y="432816"/>
                  <a:pt x="1222888" y="437025"/>
                  <a:pt x="1170432" y="457200"/>
                </a:cubicBezTo>
                <a:cubicBezTo>
                  <a:pt x="1132308" y="471863"/>
                  <a:pt x="1071553" y="537791"/>
                  <a:pt x="1042416" y="566928"/>
                </a:cubicBezTo>
                <a:cubicBezTo>
                  <a:pt x="1026069" y="545132"/>
                  <a:pt x="963255" y="454195"/>
                  <a:pt x="932688" y="438912"/>
                </a:cubicBezTo>
                <a:cubicBezTo>
                  <a:pt x="904886" y="425011"/>
                  <a:pt x="871728" y="426720"/>
                  <a:pt x="841248" y="420624"/>
                </a:cubicBezTo>
                <a:cubicBezTo>
                  <a:pt x="666331" y="304013"/>
                  <a:pt x="921077" y="454297"/>
                  <a:pt x="713232" y="402336"/>
                </a:cubicBezTo>
                <a:cubicBezTo>
                  <a:pt x="683662" y="394944"/>
                  <a:pt x="664464" y="365760"/>
                  <a:pt x="640080" y="347472"/>
                </a:cubicBezTo>
                <a:cubicBezTo>
                  <a:pt x="621792" y="353568"/>
                  <a:pt x="597258" y="350707"/>
                  <a:pt x="585216" y="365760"/>
                </a:cubicBezTo>
                <a:cubicBezTo>
                  <a:pt x="569515" y="385387"/>
                  <a:pt x="591761" y="435032"/>
                  <a:pt x="566928" y="438912"/>
                </a:cubicBezTo>
                <a:cubicBezTo>
                  <a:pt x="380120" y="468101"/>
                  <a:pt x="188976" y="451104"/>
                  <a:pt x="0" y="457200"/>
                </a:cubicBezTo>
                <a:cubicBezTo>
                  <a:pt x="12192" y="475488"/>
                  <a:pt x="19888" y="497760"/>
                  <a:pt x="36576" y="512064"/>
                </a:cubicBezTo>
                <a:cubicBezTo>
                  <a:pt x="59698" y="531883"/>
                  <a:pt x="166550" y="588668"/>
                  <a:pt x="201168" y="603504"/>
                </a:cubicBezTo>
                <a:cubicBezTo>
                  <a:pt x="386441" y="682907"/>
                  <a:pt x="332198" y="666286"/>
                  <a:pt x="475488" y="694944"/>
                </a:cubicBezTo>
                <a:cubicBezTo>
                  <a:pt x="382879" y="787553"/>
                  <a:pt x="456412" y="731783"/>
                  <a:pt x="292608" y="786384"/>
                </a:cubicBezTo>
                <a:cubicBezTo>
                  <a:pt x="102760" y="849667"/>
                  <a:pt x="280707" y="792335"/>
                  <a:pt x="146304" y="859536"/>
                </a:cubicBezTo>
                <a:cubicBezTo>
                  <a:pt x="129062" y="868157"/>
                  <a:pt x="109728" y="871728"/>
                  <a:pt x="91440" y="877824"/>
                </a:cubicBezTo>
                <a:cubicBezTo>
                  <a:pt x="109728" y="883920"/>
                  <a:pt x="127176" y="893721"/>
                  <a:pt x="146304" y="896112"/>
                </a:cubicBezTo>
                <a:cubicBezTo>
                  <a:pt x="225172" y="905971"/>
                  <a:pt x="307624" y="892565"/>
                  <a:pt x="384048" y="914400"/>
                </a:cubicBezTo>
                <a:cubicBezTo>
                  <a:pt x="402584" y="919696"/>
                  <a:pt x="390294" y="954211"/>
                  <a:pt x="402336" y="969264"/>
                </a:cubicBezTo>
                <a:cubicBezTo>
                  <a:pt x="416066" y="986427"/>
                  <a:pt x="438912" y="993648"/>
                  <a:pt x="457200" y="1005840"/>
                </a:cubicBezTo>
                <a:cubicBezTo>
                  <a:pt x="481584" y="993648"/>
                  <a:pt x="504489" y="960643"/>
                  <a:pt x="530352" y="969264"/>
                </a:cubicBezTo>
                <a:cubicBezTo>
                  <a:pt x="551504" y="976315"/>
                  <a:pt x="575309" y="1075486"/>
                  <a:pt x="585216" y="1097280"/>
                </a:cubicBezTo>
                <a:cubicBezTo>
                  <a:pt x="607778" y="1146917"/>
                  <a:pt x="628123" y="1198217"/>
                  <a:pt x="658368" y="1243584"/>
                </a:cubicBezTo>
                <a:lnTo>
                  <a:pt x="731520" y="1353312"/>
                </a:lnTo>
                <a:cubicBezTo>
                  <a:pt x="719328" y="1280160"/>
                  <a:pt x="675431" y="1205404"/>
                  <a:pt x="694944" y="1133856"/>
                </a:cubicBezTo>
                <a:cubicBezTo>
                  <a:pt x="703123" y="1103868"/>
                  <a:pt x="760521" y="1134902"/>
                  <a:pt x="786384" y="1152144"/>
                </a:cubicBezTo>
                <a:cubicBezTo>
                  <a:pt x="818862" y="1173796"/>
                  <a:pt x="831935" y="1215983"/>
                  <a:pt x="859536" y="1243584"/>
                </a:cubicBezTo>
                <a:cubicBezTo>
                  <a:pt x="875078" y="1259126"/>
                  <a:pt x="898137" y="1265375"/>
                  <a:pt x="914400" y="1280160"/>
                </a:cubicBezTo>
                <a:cubicBezTo>
                  <a:pt x="1116777" y="1464139"/>
                  <a:pt x="984472" y="1388348"/>
                  <a:pt x="1133856" y="1463040"/>
                </a:cubicBezTo>
                <a:cubicBezTo>
                  <a:pt x="1146048" y="1444752"/>
                  <a:pt x="1160602" y="1427835"/>
                  <a:pt x="1170432" y="1408176"/>
                </a:cubicBezTo>
                <a:cubicBezTo>
                  <a:pt x="1206192" y="1336656"/>
                  <a:pt x="1190803" y="1270206"/>
                  <a:pt x="1170432" y="1188720"/>
                </a:cubicBezTo>
                <a:cubicBezTo>
                  <a:pt x="1165101" y="1167397"/>
                  <a:pt x="1146048" y="1152144"/>
                  <a:pt x="1133856" y="1133856"/>
                </a:cubicBezTo>
                <a:cubicBezTo>
                  <a:pt x="1323041" y="1007733"/>
                  <a:pt x="1054701" y="1171032"/>
                  <a:pt x="1609344" y="1115568"/>
                </a:cubicBezTo>
                <a:cubicBezTo>
                  <a:pt x="1635079" y="1112995"/>
                  <a:pt x="1577613" y="1072270"/>
                  <a:pt x="1554480" y="1060704"/>
                </a:cubicBezTo>
                <a:cubicBezTo>
                  <a:pt x="1526678" y="1046803"/>
                  <a:pt x="1492813" y="1051348"/>
                  <a:pt x="1463040" y="1042416"/>
                </a:cubicBezTo>
                <a:cubicBezTo>
                  <a:pt x="1431597" y="1032983"/>
                  <a:pt x="1402080" y="1018032"/>
                  <a:pt x="1371600" y="1005840"/>
                </a:cubicBezTo>
                <a:cubicBezTo>
                  <a:pt x="1365504" y="987552"/>
                  <a:pt x="1358608" y="969512"/>
                  <a:pt x="1353312" y="950976"/>
                </a:cubicBezTo>
                <a:cubicBezTo>
                  <a:pt x="1335079" y="887160"/>
                  <a:pt x="1339033" y="861491"/>
                  <a:pt x="1298448" y="804672"/>
                </a:cubicBezTo>
                <a:cubicBezTo>
                  <a:pt x="1283415" y="783626"/>
                  <a:pt x="1261872" y="768096"/>
                  <a:pt x="1243584" y="749808"/>
                </a:cubicBezTo>
                <a:cubicBezTo>
                  <a:pt x="1237488" y="719328"/>
                  <a:pt x="1232039" y="688711"/>
                  <a:pt x="1225296" y="658368"/>
                </a:cubicBezTo>
                <a:cubicBezTo>
                  <a:pt x="1219844" y="633832"/>
                  <a:pt x="1229489" y="573976"/>
                  <a:pt x="1207008" y="585216"/>
                </a:cubicBezTo>
                <a:cubicBezTo>
                  <a:pt x="1179206" y="599117"/>
                  <a:pt x="1196259" y="646500"/>
                  <a:pt x="1188720" y="676656"/>
                </a:cubicBezTo>
                <a:cubicBezTo>
                  <a:pt x="1173577" y="737228"/>
                  <a:pt x="1169615" y="732746"/>
                  <a:pt x="1133856" y="786384"/>
                </a:cubicBezTo>
                <a:cubicBezTo>
                  <a:pt x="1121664" y="755904"/>
                  <a:pt x="1111961" y="724306"/>
                  <a:pt x="1097280" y="694944"/>
                </a:cubicBezTo>
                <a:cubicBezTo>
                  <a:pt x="1087450" y="675285"/>
                  <a:pt x="1070534" y="659739"/>
                  <a:pt x="1060704" y="640080"/>
                </a:cubicBezTo>
                <a:cubicBezTo>
                  <a:pt x="1052083" y="622838"/>
                  <a:pt x="1049185" y="603266"/>
                  <a:pt x="1042416" y="585216"/>
                </a:cubicBezTo>
                <a:cubicBezTo>
                  <a:pt x="1030889" y="554478"/>
                  <a:pt x="1016221" y="524919"/>
                  <a:pt x="1005840" y="493776"/>
                </a:cubicBezTo>
                <a:cubicBezTo>
                  <a:pt x="994121" y="458619"/>
                  <a:pt x="986876" y="400984"/>
                  <a:pt x="969264" y="365760"/>
                </a:cubicBezTo>
                <a:cubicBezTo>
                  <a:pt x="959434" y="346101"/>
                  <a:pt x="944880" y="329184"/>
                  <a:pt x="932688" y="310896"/>
                </a:cubicBezTo>
                <a:cubicBezTo>
                  <a:pt x="920496" y="249936"/>
                  <a:pt x="923914" y="183620"/>
                  <a:pt x="896112" y="128016"/>
                </a:cubicBezTo>
                <a:cubicBezTo>
                  <a:pt x="850915" y="37622"/>
                  <a:pt x="868157" y="80727"/>
                  <a:pt x="841248" y="0"/>
                </a:cubicBezTo>
                <a:cubicBezTo>
                  <a:pt x="821622" y="98131"/>
                  <a:pt x="832511" y="96993"/>
                  <a:pt x="768096" y="182880"/>
                </a:cubicBezTo>
                <a:cubicBezTo>
                  <a:pt x="752578" y="203571"/>
                  <a:pt x="728265" y="216698"/>
                  <a:pt x="713232" y="237744"/>
                </a:cubicBezTo>
                <a:cubicBezTo>
                  <a:pt x="697386" y="259928"/>
                  <a:pt x="693919" y="289796"/>
                  <a:pt x="676656" y="310896"/>
                </a:cubicBezTo>
                <a:cubicBezTo>
                  <a:pt x="638442" y="357602"/>
                  <a:pt x="548640" y="438912"/>
                  <a:pt x="548640" y="438912"/>
                </a:cubicBezTo>
                <a:cubicBezTo>
                  <a:pt x="542544" y="463296"/>
                  <a:pt x="540253" y="488962"/>
                  <a:pt x="530352" y="512064"/>
                </a:cubicBezTo>
                <a:cubicBezTo>
                  <a:pt x="521694" y="532266"/>
                  <a:pt x="504681" y="547845"/>
                  <a:pt x="493776" y="566928"/>
                </a:cubicBezTo>
                <a:cubicBezTo>
                  <a:pt x="480250" y="590598"/>
                  <a:pt x="469392" y="615696"/>
                  <a:pt x="457200" y="640080"/>
                </a:cubicBezTo>
                <a:cubicBezTo>
                  <a:pt x="451104" y="615696"/>
                  <a:pt x="447737" y="590462"/>
                  <a:pt x="438912" y="566928"/>
                </a:cubicBezTo>
                <a:cubicBezTo>
                  <a:pt x="429340" y="541402"/>
                  <a:pt x="410957" y="519639"/>
                  <a:pt x="402336" y="493776"/>
                </a:cubicBezTo>
                <a:cubicBezTo>
                  <a:pt x="349606" y="335586"/>
                  <a:pt x="422596" y="460158"/>
                  <a:pt x="347472" y="347472"/>
                </a:cubicBezTo>
                <a:cubicBezTo>
                  <a:pt x="335280" y="414528"/>
                  <a:pt x="327426" y="482520"/>
                  <a:pt x="310896" y="548640"/>
                </a:cubicBezTo>
                <a:cubicBezTo>
                  <a:pt x="310389" y="550670"/>
                  <a:pt x="259317" y="671951"/>
                  <a:pt x="256032" y="694944"/>
                </a:cubicBezTo>
                <a:cubicBezTo>
                  <a:pt x="252584" y="719083"/>
                  <a:pt x="256032" y="743712"/>
                  <a:pt x="256032" y="768096"/>
                </a:cubicBez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5214942" y="4857760"/>
            <a:ext cx="1847088" cy="1352908"/>
          </a:xfrm>
          <a:custGeom>
            <a:avLst/>
            <a:gdLst>
              <a:gd name="connsiteX0" fmla="*/ 18288 w 1847088"/>
              <a:gd name="connsiteY0" fmla="*/ 78844 h 1352908"/>
              <a:gd name="connsiteX1" fmla="*/ 36576 w 1847088"/>
              <a:gd name="connsiteY1" fmla="*/ 408028 h 1352908"/>
              <a:gd name="connsiteX2" fmla="*/ 54864 w 1847088"/>
              <a:gd name="connsiteY2" fmla="*/ 828652 h 1352908"/>
              <a:gd name="connsiteX3" fmla="*/ 73152 w 1847088"/>
              <a:gd name="connsiteY3" fmla="*/ 773788 h 1352908"/>
              <a:gd name="connsiteX4" fmla="*/ 182880 w 1847088"/>
              <a:gd name="connsiteY4" fmla="*/ 700636 h 1352908"/>
              <a:gd name="connsiteX5" fmla="*/ 237744 w 1847088"/>
              <a:gd name="connsiteY5" fmla="*/ 664060 h 1352908"/>
              <a:gd name="connsiteX6" fmla="*/ 438912 w 1847088"/>
              <a:gd name="connsiteY6" fmla="*/ 572620 h 1352908"/>
              <a:gd name="connsiteX7" fmla="*/ 621792 w 1847088"/>
              <a:gd name="connsiteY7" fmla="*/ 462892 h 1352908"/>
              <a:gd name="connsiteX8" fmla="*/ 749808 w 1847088"/>
              <a:gd name="connsiteY8" fmla="*/ 426316 h 1352908"/>
              <a:gd name="connsiteX9" fmla="*/ 822960 w 1847088"/>
              <a:gd name="connsiteY9" fmla="*/ 389740 h 1352908"/>
              <a:gd name="connsiteX10" fmla="*/ 877824 w 1847088"/>
              <a:gd name="connsiteY10" fmla="*/ 371452 h 1352908"/>
              <a:gd name="connsiteX11" fmla="*/ 969264 w 1847088"/>
              <a:gd name="connsiteY11" fmla="*/ 334876 h 1352908"/>
              <a:gd name="connsiteX12" fmla="*/ 1024128 w 1847088"/>
              <a:gd name="connsiteY12" fmla="*/ 298300 h 1352908"/>
              <a:gd name="connsiteX13" fmla="*/ 1097280 w 1847088"/>
              <a:gd name="connsiteY13" fmla="*/ 280012 h 1352908"/>
              <a:gd name="connsiteX14" fmla="*/ 1207008 w 1847088"/>
              <a:gd name="connsiteY14" fmla="*/ 243436 h 1352908"/>
              <a:gd name="connsiteX15" fmla="*/ 1353312 w 1847088"/>
              <a:gd name="connsiteY15" fmla="*/ 188572 h 1352908"/>
              <a:gd name="connsiteX16" fmla="*/ 1426464 w 1847088"/>
              <a:gd name="connsiteY16" fmla="*/ 298300 h 1352908"/>
              <a:gd name="connsiteX17" fmla="*/ 1463040 w 1847088"/>
              <a:gd name="connsiteY17" fmla="*/ 353164 h 1352908"/>
              <a:gd name="connsiteX18" fmla="*/ 1517904 w 1847088"/>
              <a:gd name="connsiteY18" fmla="*/ 389740 h 1352908"/>
              <a:gd name="connsiteX19" fmla="*/ 1554480 w 1847088"/>
              <a:gd name="connsiteY19" fmla="*/ 444604 h 1352908"/>
              <a:gd name="connsiteX20" fmla="*/ 1591056 w 1847088"/>
              <a:gd name="connsiteY20" fmla="*/ 590908 h 1352908"/>
              <a:gd name="connsiteX21" fmla="*/ 1627632 w 1847088"/>
              <a:gd name="connsiteY21" fmla="*/ 645772 h 1352908"/>
              <a:gd name="connsiteX22" fmla="*/ 1664208 w 1847088"/>
              <a:gd name="connsiteY22" fmla="*/ 810364 h 1352908"/>
              <a:gd name="connsiteX23" fmla="*/ 1682496 w 1847088"/>
              <a:gd name="connsiteY23" fmla="*/ 865228 h 1352908"/>
              <a:gd name="connsiteX24" fmla="*/ 1700784 w 1847088"/>
              <a:gd name="connsiteY24" fmla="*/ 938380 h 1352908"/>
              <a:gd name="connsiteX25" fmla="*/ 1755648 w 1847088"/>
              <a:gd name="connsiteY25" fmla="*/ 1102972 h 1352908"/>
              <a:gd name="connsiteX26" fmla="*/ 1773936 w 1847088"/>
              <a:gd name="connsiteY26" fmla="*/ 1230988 h 1352908"/>
              <a:gd name="connsiteX27" fmla="*/ 1810512 w 1847088"/>
              <a:gd name="connsiteY27" fmla="*/ 1340716 h 1352908"/>
              <a:gd name="connsiteX28" fmla="*/ 1755648 w 1847088"/>
              <a:gd name="connsiteY28" fmla="*/ 1322428 h 1352908"/>
              <a:gd name="connsiteX29" fmla="*/ 1609344 w 1847088"/>
              <a:gd name="connsiteY29" fmla="*/ 1285852 h 1352908"/>
              <a:gd name="connsiteX30" fmla="*/ 1481328 w 1847088"/>
              <a:gd name="connsiteY30" fmla="*/ 1230988 h 1352908"/>
              <a:gd name="connsiteX31" fmla="*/ 1444752 w 1847088"/>
              <a:gd name="connsiteY31" fmla="*/ 1176124 h 1352908"/>
              <a:gd name="connsiteX32" fmla="*/ 1389888 w 1847088"/>
              <a:gd name="connsiteY32" fmla="*/ 1157836 h 1352908"/>
              <a:gd name="connsiteX33" fmla="*/ 1335024 w 1847088"/>
              <a:gd name="connsiteY33" fmla="*/ 1121260 h 1352908"/>
              <a:gd name="connsiteX34" fmla="*/ 1280160 w 1847088"/>
              <a:gd name="connsiteY34" fmla="*/ 1066396 h 1352908"/>
              <a:gd name="connsiteX35" fmla="*/ 1207008 w 1847088"/>
              <a:gd name="connsiteY35" fmla="*/ 1011532 h 1352908"/>
              <a:gd name="connsiteX36" fmla="*/ 1152144 w 1847088"/>
              <a:gd name="connsiteY36" fmla="*/ 901804 h 1352908"/>
              <a:gd name="connsiteX37" fmla="*/ 1097280 w 1847088"/>
              <a:gd name="connsiteY37" fmla="*/ 846940 h 1352908"/>
              <a:gd name="connsiteX38" fmla="*/ 1024128 w 1847088"/>
              <a:gd name="connsiteY38" fmla="*/ 737212 h 1352908"/>
              <a:gd name="connsiteX39" fmla="*/ 987552 w 1847088"/>
              <a:gd name="connsiteY39" fmla="*/ 682348 h 1352908"/>
              <a:gd name="connsiteX40" fmla="*/ 950976 w 1847088"/>
              <a:gd name="connsiteY40" fmla="*/ 536044 h 1352908"/>
              <a:gd name="connsiteX41" fmla="*/ 914400 w 1847088"/>
              <a:gd name="connsiteY41" fmla="*/ 481180 h 1352908"/>
              <a:gd name="connsiteX42" fmla="*/ 859536 w 1847088"/>
              <a:gd name="connsiteY42" fmla="*/ 298300 h 1352908"/>
              <a:gd name="connsiteX43" fmla="*/ 804672 w 1847088"/>
              <a:gd name="connsiteY43" fmla="*/ 225148 h 1352908"/>
              <a:gd name="connsiteX44" fmla="*/ 676656 w 1847088"/>
              <a:gd name="connsiteY44" fmla="*/ 42268 h 1352908"/>
              <a:gd name="connsiteX45" fmla="*/ 566928 w 1847088"/>
              <a:gd name="connsiteY45" fmla="*/ 78844 h 1352908"/>
              <a:gd name="connsiteX46" fmla="*/ 512064 w 1847088"/>
              <a:gd name="connsiteY46" fmla="*/ 151996 h 1352908"/>
              <a:gd name="connsiteX47" fmla="*/ 402336 w 1847088"/>
              <a:gd name="connsiteY47" fmla="*/ 206860 h 1352908"/>
              <a:gd name="connsiteX48" fmla="*/ 54864 w 1847088"/>
              <a:gd name="connsiteY48" fmla="*/ 188572 h 1352908"/>
              <a:gd name="connsiteX49" fmla="*/ 0 w 1847088"/>
              <a:gd name="connsiteY49" fmla="*/ 151996 h 135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847088" h="1352908">
                <a:moveTo>
                  <a:pt x="18288" y="78844"/>
                </a:moveTo>
                <a:cubicBezTo>
                  <a:pt x="24384" y="188572"/>
                  <a:pt x="31222" y="298261"/>
                  <a:pt x="36576" y="408028"/>
                </a:cubicBezTo>
                <a:cubicBezTo>
                  <a:pt x="43414" y="548202"/>
                  <a:pt x="40900" y="689008"/>
                  <a:pt x="54864" y="828652"/>
                </a:cubicBezTo>
                <a:cubicBezTo>
                  <a:pt x="56782" y="847834"/>
                  <a:pt x="59521" y="787419"/>
                  <a:pt x="73152" y="773788"/>
                </a:cubicBezTo>
                <a:cubicBezTo>
                  <a:pt x="104236" y="742704"/>
                  <a:pt x="146304" y="725020"/>
                  <a:pt x="182880" y="700636"/>
                </a:cubicBezTo>
                <a:cubicBezTo>
                  <a:pt x="201168" y="688444"/>
                  <a:pt x="216892" y="671011"/>
                  <a:pt x="237744" y="664060"/>
                </a:cubicBezTo>
                <a:cubicBezTo>
                  <a:pt x="315423" y="638167"/>
                  <a:pt x="357139" y="627135"/>
                  <a:pt x="438912" y="572620"/>
                </a:cubicBezTo>
                <a:cubicBezTo>
                  <a:pt x="516918" y="520616"/>
                  <a:pt x="543063" y="496633"/>
                  <a:pt x="621792" y="462892"/>
                </a:cubicBezTo>
                <a:cubicBezTo>
                  <a:pt x="724954" y="418680"/>
                  <a:pt x="626071" y="472717"/>
                  <a:pt x="749808" y="426316"/>
                </a:cubicBezTo>
                <a:cubicBezTo>
                  <a:pt x="775334" y="416744"/>
                  <a:pt x="797902" y="400479"/>
                  <a:pt x="822960" y="389740"/>
                </a:cubicBezTo>
                <a:cubicBezTo>
                  <a:pt x="840679" y="382146"/>
                  <a:pt x="859774" y="378221"/>
                  <a:pt x="877824" y="371452"/>
                </a:cubicBezTo>
                <a:cubicBezTo>
                  <a:pt x="908562" y="359925"/>
                  <a:pt x="939902" y="349557"/>
                  <a:pt x="969264" y="334876"/>
                </a:cubicBezTo>
                <a:cubicBezTo>
                  <a:pt x="988923" y="325046"/>
                  <a:pt x="1003926" y="306958"/>
                  <a:pt x="1024128" y="298300"/>
                </a:cubicBezTo>
                <a:cubicBezTo>
                  <a:pt x="1047230" y="288399"/>
                  <a:pt x="1073206" y="287234"/>
                  <a:pt x="1097280" y="280012"/>
                </a:cubicBezTo>
                <a:cubicBezTo>
                  <a:pt x="1134209" y="268933"/>
                  <a:pt x="1171211" y="257755"/>
                  <a:pt x="1207008" y="243436"/>
                </a:cubicBezTo>
                <a:cubicBezTo>
                  <a:pt x="1366396" y="179681"/>
                  <a:pt x="1194932" y="228167"/>
                  <a:pt x="1353312" y="188572"/>
                </a:cubicBezTo>
                <a:lnTo>
                  <a:pt x="1426464" y="298300"/>
                </a:lnTo>
                <a:cubicBezTo>
                  <a:pt x="1438656" y="316588"/>
                  <a:pt x="1444752" y="340972"/>
                  <a:pt x="1463040" y="353164"/>
                </a:cubicBezTo>
                <a:lnTo>
                  <a:pt x="1517904" y="389740"/>
                </a:lnTo>
                <a:cubicBezTo>
                  <a:pt x="1530096" y="408028"/>
                  <a:pt x="1546763" y="424024"/>
                  <a:pt x="1554480" y="444604"/>
                </a:cubicBezTo>
                <a:cubicBezTo>
                  <a:pt x="1585781" y="528074"/>
                  <a:pt x="1557213" y="523221"/>
                  <a:pt x="1591056" y="590908"/>
                </a:cubicBezTo>
                <a:cubicBezTo>
                  <a:pt x="1600886" y="610567"/>
                  <a:pt x="1615440" y="627484"/>
                  <a:pt x="1627632" y="645772"/>
                </a:cubicBezTo>
                <a:cubicBezTo>
                  <a:pt x="1639824" y="700636"/>
                  <a:pt x="1650577" y="755840"/>
                  <a:pt x="1664208" y="810364"/>
                </a:cubicBezTo>
                <a:cubicBezTo>
                  <a:pt x="1668883" y="829066"/>
                  <a:pt x="1677200" y="846692"/>
                  <a:pt x="1682496" y="865228"/>
                </a:cubicBezTo>
                <a:cubicBezTo>
                  <a:pt x="1689401" y="889395"/>
                  <a:pt x="1692836" y="914535"/>
                  <a:pt x="1700784" y="938380"/>
                </a:cubicBezTo>
                <a:cubicBezTo>
                  <a:pt x="1735306" y="1041946"/>
                  <a:pt x="1738118" y="1006556"/>
                  <a:pt x="1755648" y="1102972"/>
                </a:cubicBezTo>
                <a:cubicBezTo>
                  <a:pt x="1763359" y="1145382"/>
                  <a:pt x="1764243" y="1188987"/>
                  <a:pt x="1773936" y="1230988"/>
                </a:cubicBezTo>
                <a:cubicBezTo>
                  <a:pt x="1782605" y="1268555"/>
                  <a:pt x="1847088" y="1352908"/>
                  <a:pt x="1810512" y="1340716"/>
                </a:cubicBezTo>
                <a:cubicBezTo>
                  <a:pt x="1792224" y="1334620"/>
                  <a:pt x="1774350" y="1327103"/>
                  <a:pt x="1755648" y="1322428"/>
                </a:cubicBezTo>
                <a:cubicBezTo>
                  <a:pt x="1713913" y="1311994"/>
                  <a:pt x="1651148" y="1306754"/>
                  <a:pt x="1609344" y="1285852"/>
                </a:cubicBezTo>
                <a:cubicBezTo>
                  <a:pt x="1483049" y="1222704"/>
                  <a:pt x="1633573" y="1269049"/>
                  <a:pt x="1481328" y="1230988"/>
                </a:cubicBezTo>
                <a:cubicBezTo>
                  <a:pt x="1469136" y="1212700"/>
                  <a:pt x="1461915" y="1189854"/>
                  <a:pt x="1444752" y="1176124"/>
                </a:cubicBezTo>
                <a:cubicBezTo>
                  <a:pt x="1429699" y="1164082"/>
                  <a:pt x="1407130" y="1166457"/>
                  <a:pt x="1389888" y="1157836"/>
                </a:cubicBezTo>
                <a:cubicBezTo>
                  <a:pt x="1370229" y="1148006"/>
                  <a:pt x="1351909" y="1135331"/>
                  <a:pt x="1335024" y="1121260"/>
                </a:cubicBezTo>
                <a:cubicBezTo>
                  <a:pt x="1315155" y="1104703"/>
                  <a:pt x="1299797" y="1083228"/>
                  <a:pt x="1280160" y="1066396"/>
                </a:cubicBezTo>
                <a:cubicBezTo>
                  <a:pt x="1257018" y="1046560"/>
                  <a:pt x="1231392" y="1029820"/>
                  <a:pt x="1207008" y="1011532"/>
                </a:cubicBezTo>
                <a:cubicBezTo>
                  <a:pt x="1188679" y="956545"/>
                  <a:pt x="1191535" y="949073"/>
                  <a:pt x="1152144" y="901804"/>
                </a:cubicBezTo>
                <a:cubicBezTo>
                  <a:pt x="1135587" y="881935"/>
                  <a:pt x="1113158" y="867355"/>
                  <a:pt x="1097280" y="846940"/>
                </a:cubicBezTo>
                <a:cubicBezTo>
                  <a:pt x="1070292" y="812241"/>
                  <a:pt x="1048512" y="773788"/>
                  <a:pt x="1024128" y="737212"/>
                </a:cubicBezTo>
                <a:lnTo>
                  <a:pt x="987552" y="682348"/>
                </a:lnTo>
                <a:cubicBezTo>
                  <a:pt x="980596" y="647569"/>
                  <a:pt x="969721" y="573534"/>
                  <a:pt x="950976" y="536044"/>
                </a:cubicBezTo>
                <a:cubicBezTo>
                  <a:pt x="941146" y="516385"/>
                  <a:pt x="926592" y="499468"/>
                  <a:pt x="914400" y="481180"/>
                </a:cubicBezTo>
                <a:cubicBezTo>
                  <a:pt x="899641" y="407384"/>
                  <a:pt x="897130" y="365969"/>
                  <a:pt x="859536" y="298300"/>
                </a:cubicBezTo>
                <a:cubicBezTo>
                  <a:pt x="844734" y="271656"/>
                  <a:pt x="822151" y="250118"/>
                  <a:pt x="804672" y="225148"/>
                </a:cubicBezTo>
                <a:cubicBezTo>
                  <a:pt x="647068" y="0"/>
                  <a:pt x="804729" y="213032"/>
                  <a:pt x="676656" y="42268"/>
                </a:cubicBezTo>
                <a:cubicBezTo>
                  <a:pt x="640080" y="54460"/>
                  <a:pt x="599007" y="57458"/>
                  <a:pt x="566928" y="78844"/>
                </a:cubicBezTo>
                <a:cubicBezTo>
                  <a:pt x="541567" y="95751"/>
                  <a:pt x="533617" y="130443"/>
                  <a:pt x="512064" y="151996"/>
                </a:cubicBezTo>
                <a:cubicBezTo>
                  <a:pt x="476612" y="187448"/>
                  <a:pt x="446958" y="191986"/>
                  <a:pt x="402336" y="206860"/>
                </a:cubicBezTo>
                <a:cubicBezTo>
                  <a:pt x="286512" y="200764"/>
                  <a:pt x="169785" y="204243"/>
                  <a:pt x="54864" y="188572"/>
                </a:cubicBezTo>
                <a:cubicBezTo>
                  <a:pt x="33086" y="185602"/>
                  <a:pt x="0" y="151996"/>
                  <a:pt x="0" y="151996"/>
                </a:cubicBezTo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7286644" y="4071942"/>
            <a:ext cx="1543038" cy="1133856"/>
          </a:xfrm>
          <a:custGeom>
            <a:avLst/>
            <a:gdLst>
              <a:gd name="connsiteX0" fmla="*/ 354318 w 1543038"/>
              <a:gd name="connsiteY0" fmla="*/ 54864 h 1133856"/>
              <a:gd name="connsiteX1" fmla="*/ 262878 w 1543038"/>
              <a:gd name="connsiteY1" fmla="*/ 91440 h 1133856"/>
              <a:gd name="connsiteX2" fmla="*/ 208014 w 1543038"/>
              <a:gd name="connsiteY2" fmla="*/ 109728 h 1133856"/>
              <a:gd name="connsiteX3" fmla="*/ 226302 w 1543038"/>
              <a:gd name="connsiteY3" fmla="*/ 201168 h 1133856"/>
              <a:gd name="connsiteX4" fmla="*/ 299454 w 1543038"/>
              <a:gd name="connsiteY4" fmla="*/ 310896 h 1133856"/>
              <a:gd name="connsiteX5" fmla="*/ 409182 w 1543038"/>
              <a:gd name="connsiteY5" fmla="*/ 365760 h 1133856"/>
              <a:gd name="connsiteX6" fmla="*/ 518910 w 1543038"/>
              <a:gd name="connsiteY6" fmla="*/ 438912 h 1133856"/>
              <a:gd name="connsiteX7" fmla="*/ 720078 w 1543038"/>
              <a:gd name="connsiteY7" fmla="*/ 457200 h 1133856"/>
              <a:gd name="connsiteX8" fmla="*/ 1140702 w 1543038"/>
              <a:gd name="connsiteY8" fmla="*/ 438912 h 1133856"/>
              <a:gd name="connsiteX9" fmla="*/ 1213854 w 1543038"/>
              <a:gd name="connsiteY9" fmla="*/ 420624 h 1133856"/>
              <a:gd name="connsiteX10" fmla="*/ 1396734 w 1543038"/>
              <a:gd name="connsiteY10" fmla="*/ 384048 h 1133856"/>
              <a:gd name="connsiteX11" fmla="*/ 1451598 w 1543038"/>
              <a:gd name="connsiteY11" fmla="*/ 329184 h 1133856"/>
              <a:gd name="connsiteX12" fmla="*/ 1469886 w 1543038"/>
              <a:gd name="connsiteY12" fmla="*/ 274320 h 1133856"/>
              <a:gd name="connsiteX13" fmla="*/ 1506462 w 1543038"/>
              <a:gd name="connsiteY13" fmla="*/ 219456 h 1133856"/>
              <a:gd name="connsiteX14" fmla="*/ 1488174 w 1543038"/>
              <a:gd name="connsiteY14" fmla="*/ 164592 h 1133856"/>
              <a:gd name="connsiteX15" fmla="*/ 1341870 w 1543038"/>
              <a:gd name="connsiteY15" fmla="*/ 109728 h 1133856"/>
              <a:gd name="connsiteX16" fmla="*/ 1268718 w 1543038"/>
              <a:gd name="connsiteY16" fmla="*/ 91440 h 1133856"/>
              <a:gd name="connsiteX17" fmla="*/ 683502 w 1543038"/>
              <a:gd name="connsiteY17" fmla="*/ 73152 h 1133856"/>
              <a:gd name="connsiteX18" fmla="*/ 171438 w 1543038"/>
              <a:gd name="connsiteY18" fmla="*/ 18288 h 1133856"/>
              <a:gd name="connsiteX19" fmla="*/ 25134 w 1543038"/>
              <a:gd name="connsiteY19" fmla="*/ 0 h 1133856"/>
              <a:gd name="connsiteX20" fmla="*/ 98286 w 1543038"/>
              <a:gd name="connsiteY20" fmla="*/ 18288 h 1133856"/>
              <a:gd name="connsiteX21" fmla="*/ 189726 w 1543038"/>
              <a:gd name="connsiteY21" fmla="*/ 201168 h 1133856"/>
              <a:gd name="connsiteX22" fmla="*/ 208014 w 1543038"/>
              <a:gd name="connsiteY22" fmla="*/ 256032 h 1133856"/>
              <a:gd name="connsiteX23" fmla="*/ 226302 w 1543038"/>
              <a:gd name="connsiteY23" fmla="*/ 713232 h 1133856"/>
              <a:gd name="connsiteX24" fmla="*/ 281166 w 1543038"/>
              <a:gd name="connsiteY24" fmla="*/ 822960 h 1133856"/>
              <a:gd name="connsiteX25" fmla="*/ 336030 w 1543038"/>
              <a:gd name="connsiteY25" fmla="*/ 841248 h 1133856"/>
              <a:gd name="connsiteX26" fmla="*/ 372606 w 1543038"/>
              <a:gd name="connsiteY26" fmla="*/ 896112 h 1133856"/>
              <a:gd name="connsiteX27" fmla="*/ 537198 w 1543038"/>
              <a:gd name="connsiteY27" fmla="*/ 950976 h 1133856"/>
              <a:gd name="connsiteX28" fmla="*/ 592062 w 1543038"/>
              <a:gd name="connsiteY28" fmla="*/ 969264 h 1133856"/>
              <a:gd name="connsiteX29" fmla="*/ 756654 w 1543038"/>
              <a:gd name="connsiteY29" fmla="*/ 1042416 h 1133856"/>
              <a:gd name="connsiteX30" fmla="*/ 829806 w 1543038"/>
              <a:gd name="connsiteY30" fmla="*/ 1078992 h 1133856"/>
              <a:gd name="connsiteX31" fmla="*/ 976110 w 1543038"/>
              <a:gd name="connsiteY31" fmla="*/ 1133856 h 1133856"/>
              <a:gd name="connsiteX32" fmla="*/ 1268718 w 1543038"/>
              <a:gd name="connsiteY32" fmla="*/ 1115568 h 1133856"/>
              <a:gd name="connsiteX33" fmla="*/ 1341870 w 1543038"/>
              <a:gd name="connsiteY33" fmla="*/ 1097280 h 1133856"/>
              <a:gd name="connsiteX34" fmla="*/ 1433310 w 1543038"/>
              <a:gd name="connsiteY34" fmla="*/ 1078992 h 1133856"/>
              <a:gd name="connsiteX35" fmla="*/ 1488174 w 1543038"/>
              <a:gd name="connsiteY35" fmla="*/ 1042416 h 1133856"/>
              <a:gd name="connsiteX36" fmla="*/ 1506462 w 1543038"/>
              <a:gd name="connsiteY36" fmla="*/ 987552 h 1133856"/>
              <a:gd name="connsiteX37" fmla="*/ 1488174 w 1543038"/>
              <a:gd name="connsiteY37" fmla="*/ 749808 h 1133856"/>
              <a:gd name="connsiteX38" fmla="*/ 1213854 w 1543038"/>
              <a:gd name="connsiteY38" fmla="*/ 749808 h 1133856"/>
              <a:gd name="connsiteX39" fmla="*/ 1012686 w 1543038"/>
              <a:gd name="connsiteY39" fmla="*/ 713232 h 1133856"/>
              <a:gd name="connsiteX40" fmla="*/ 829806 w 1543038"/>
              <a:gd name="connsiteY40" fmla="*/ 694944 h 1133856"/>
              <a:gd name="connsiteX41" fmla="*/ 738366 w 1543038"/>
              <a:gd name="connsiteY41" fmla="*/ 603504 h 1133856"/>
              <a:gd name="connsiteX42" fmla="*/ 701790 w 1543038"/>
              <a:gd name="connsiteY42" fmla="*/ 548640 h 1133856"/>
              <a:gd name="connsiteX43" fmla="*/ 610350 w 1543038"/>
              <a:gd name="connsiteY43" fmla="*/ 530352 h 1133856"/>
              <a:gd name="connsiteX44" fmla="*/ 482334 w 1543038"/>
              <a:gd name="connsiteY44" fmla="*/ 493776 h 1133856"/>
              <a:gd name="connsiteX45" fmla="*/ 445758 w 1543038"/>
              <a:gd name="connsiteY45" fmla="*/ 438912 h 1133856"/>
              <a:gd name="connsiteX46" fmla="*/ 299454 w 1543038"/>
              <a:gd name="connsiteY46" fmla="*/ 365760 h 1133856"/>
              <a:gd name="connsiteX47" fmla="*/ 336030 w 1543038"/>
              <a:gd name="connsiteY47" fmla="*/ 329184 h 1133856"/>
              <a:gd name="connsiteX48" fmla="*/ 482334 w 1543038"/>
              <a:gd name="connsiteY48" fmla="*/ 420624 h 1133856"/>
              <a:gd name="connsiteX49" fmla="*/ 537198 w 1543038"/>
              <a:gd name="connsiteY49" fmla="*/ 438912 h 1133856"/>
              <a:gd name="connsiteX50" fmla="*/ 592062 w 1543038"/>
              <a:gd name="connsiteY50" fmla="*/ 475488 h 1133856"/>
              <a:gd name="connsiteX51" fmla="*/ 1415022 w 1543038"/>
              <a:gd name="connsiteY51" fmla="*/ 493776 h 1133856"/>
              <a:gd name="connsiteX52" fmla="*/ 1543038 w 1543038"/>
              <a:gd name="connsiteY52" fmla="*/ 621792 h 1133856"/>
              <a:gd name="connsiteX53" fmla="*/ 1524750 w 1543038"/>
              <a:gd name="connsiteY53" fmla="*/ 694944 h 1133856"/>
              <a:gd name="connsiteX54" fmla="*/ 1488174 w 1543038"/>
              <a:gd name="connsiteY54" fmla="*/ 749808 h 113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543038" h="1133856">
                <a:moveTo>
                  <a:pt x="354318" y="54864"/>
                </a:moveTo>
                <a:cubicBezTo>
                  <a:pt x="323838" y="67056"/>
                  <a:pt x="293616" y="79913"/>
                  <a:pt x="262878" y="91440"/>
                </a:cubicBezTo>
                <a:cubicBezTo>
                  <a:pt x="244828" y="98209"/>
                  <a:pt x="214110" y="91440"/>
                  <a:pt x="208014" y="109728"/>
                </a:cubicBezTo>
                <a:cubicBezTo>
                  <a:pt x="198184" y="139217"/>
                  <a:pt x="218763" y="171012"/>
                  <a:pt x="226302" y="201168"/>
                </a:cubicBezTo>
                <a:cubicBezTo>
                  <a:pt x="239723" y="254853"/>
                  <a:pt x="248461" y="276901"/>
                  <a:pt x="299454" y="310896"/>
                </a:cubicBezTo>
                <a:cubicBezTo>
                  <a:pt x="464414" y="420869"/>
                  <a:pt x="236524" y="221878"/>
                  <a:pt x="409182" y="365760"/>
                </a:cubicBezTo>
                <a:cubicBezTo>
                  <a:pt x="464824" y="412128"/>
                  <a:pt x="449090" y="428938"/>
                  <a:pt x="518910" y="438912"/>
                </a:cubicBezTo>
                <a:cubicBezTo>
                  <a:pt x="585566" y="448434"/>
                  <a:pt x="653022" y="451104"/>
                  <a:pt x="720078" y="457200"/>
                </a:cubicBezTo>
                <a:cubicBezTo>
                  <a:pt x="860286" y="451104"/>
                  <a:pt x="1000745" y="449279"/>
                  <a:pt x="1140702" y="438912"/>
                </a:cubicBezTo>
                <a:cubicBezTo>
                  <a:pt x="1165768" y="437055"/>
                  <a:pt x="1189277" y="425890"/>
                  <a:pt x="1213854" y="420624"/>
                </a:cubicBezTo>
                <a:cubicBezTo>
                  <a:pt x="1274641" y="407598"/>
                  <a:pt x="1396734" y="384048"/>
                  <a:pt x="1396734" y="384048"/>
                </a:cubicBezTo>
                <a:cubicBezTo>
                  <a:pt x="1415022" y="365760"/>
                  <a:pt x="1437252" y="350703"/>
                  <a:pt x="1451598" y="329184"/>
                </a:cubicBezTo>
                <a:cubicBezTo>
                  <a:pt x="1462291" y="313144"/>
                  <a:pt x="1461265" y="291562"/>
                  <a:pt x="1469886" y="274320"/>
                </a:cubicBezTo>
                <a:cubicBezTo>
                  <a:pt x="1479716" y="254661"/>
                  <a:pt x="1494270" y="237744"/>
                  <a:pt x="1506462" y="219456"/>
                </a:cubicBezTo>
                <a:cubicBezTo>
                  <a:pt x="1500366" y="201168"/>
                  <a:pt x="1500216" y="179645"/>
                  <a:pt x="1488174" y="164592"/>
                </a:cubicBezTo>
                <a:cubicBezTo>
                  <a:pt x="1451537" y="118796"/>
                  <a:pt x="1392509" y="120981"/>
                  <a:pt x="1341870" y="109728"/>
                </a:cubicBezTo>
                <a:cubicBezTo>
                  <a:pt x="1317334" y="104276"/>
                  <a:pt x="1293814" y="92834"/>
                  <a:pt x="1268718" y="91440"/>
                </a:cubicBezTo>
                <a:cubicBezTo>
                  <a:pt x="1073851" y="80614"/>
                  <a:pt x="878574" y="79248"/>
                  <a:pt x="683502" y="73152"/>
                </a:cubicBezTo>
                <a:cubicBezTo>
                  <a:pt x="450893" y="49891"/>
                  <a:pt x="453158" y="50794"/>
                  <a:pt x="171438" y="18288"/>
                </a:cubicBezTo>
                <a:cubicBezTo>
                  <a:pt x="122614" y="12655"/>
                  <a:pt x="74282" y="0"/>
                  <a:pt x="25134" y="0"/>
                </a:cubicBezTo>
                <a:cubicBezTo>
                  <a:pt x="0" y="0"/>
                  <a:pt x="73902" y="12192"/>
                  <a:pt x="98286" y="18288"/>
                </a:cubicBezTo>
                <a:cubicBezTo>
                  <a:pt x="176283" y="122284"/>
                  <a:pt x="143511" y="62524"/>
                  <a:pt x="189726" y="201168"/>
                </a:cubicBezTo>
                <a:lnTo>
                  <a:pt x="208014" y="256032"/>
                </a:lnTo>
                <a:cubicBezTo>
                  <a:pt x="214110" y="408432"/>
                  <a:pt x="215435" y="561098"/>
                  <a:pt x="226302" y="713232"/>
                </a:cubicBezTo>
                <a:cubicBezTo>
                  <a:pt x="228310" y="741343"/>
                  <a:pt x="260384" y="806334"/>
                  <a:pt x="281166" y="822960"/>
                </a:cubicBezTo>
                <a:cubicBezTo>
                  <a:pt x="296219" y="835002"/>
                  <a:pt x="317742" y="835152"/>
                  <a:pt x="336030" y="841248"/>
                </a:cubicBezTo>
                <a:cubicBezTo>
                  <a:pt x="348222" y="859536"/>
                  <a:pt x="353967" y="884463"/>
                  <a:pt x="372606" y="896112"/>
                </a:cubicBezTo>
                <a:lnTo>
                  <a:pt x="537198" y="950976"/>
                </a:lnTo>
                <a:cubicBezTo>
                  <a:pt x="555486" y="957072"/>
                  <a:pt x="576022" y="958571"/>
                  <a:pt x="592062" y="969264"/>
                </a:cubicBezTo>
                <a:cubicBezTo>
                  <a:pt x="697616" y="1039633"/>
                  <a:pt x="593430" y="977126"/>
                  <a:pt x="756654" y="1042416"/>
                </a:cubicBezTo>
                <a:cubicBezTo>
                  <a:pt x="781966" y="1052541"/>
                  <a:pt x="804894" y="1067920"/>
                  <a:pt x="829806" y="1078992"/>
                </a:cubicBezTo>
                <a:cubicBezTo>
                  <a:pt x="895409" y="1108149"/>
                  <a:pt x="915785" y="1113748"/>
                  <a:pt x="976110" y="1133856"/>
                </a:cubicBezTo>
                <a:cubicBezTo>
                  <a:pt x="1073646" y="1127760"/>
                  <a:pt x="1171477" y="1125292"/>
                  <a:pt x="1268718" y="1115568"/>
                </a:cubicBezTo>
                <a:cubicBezTo>
                  <a:pt x="1293728" y="1113067"/>
                  <a:pt x="1317334" y="1102732"/>
                  <a:pt x="1341870" y="1097280"/>
                </a:cubicBezTo>
                <a:cubicBezTo>
                  <a:pt x="1372213" y="1090537"/>
                  <a:pt x="1402830" y="1085088"/>
                  <a:pt x="1433310" y="1078992"/>
                </a:cubicBezTo>
                <a:cubicBezTo>
                  <a:pt x="1451598" y="1066800"/>
                  <a:pt x="1474444" y="1059579"/>
                  <a:pt x="1488174" y="1042416"/>
                </a:cubicBezTo>
                <a:cubicBezTo>
                  <a:pt x="1500216" y="1027363"/>
                  <a:pt x="1506462" y="1006829"/>
                  <a:pt x="1506462" y="987552"/>
                </a:cubicBezTo>
                <a:cubicBezTo>
                  <a:pt x="1506462" y="908070"/>
                  <a:pt x="1494270" y="829056"/>
                  <a:pt x="1488174" y="749808"/>
                </a:cubicBezTo>
                <a:cubicBezTo>
                  <a:pt x="1367589" y="790003"/>
                  <a:pt x="1437604" y="774669"/>
                  <a:pt x="1213854" y="749808"/>
                </a:cubicBezTo>
                <a:cubicBezTo>
                  <a:pt x="967067" y="722387"/>
                  <a:pt x="1229677" y="742164"/>
                  <a:pt x="1012686" y="713232"/>
                </a:cubicBezTo>
                <a:cubicBezTo>
                  <a:pt x="951959" y="705135"/>
                  <a:pt x="890766" y="701040"/>
                  <a:pt x="829806" y="694944"/>
                </a:cubicBezTo>
                <a:cubicBezTo>
                  <a:pt x="732270" y="548640"/>
                  <a:pt x="860286" y="725424"/>
                  <a:pt x="738366" y="603504"/>
                </a:cubicBezTo>
                <a:cubicBezTo>
                  <a:pt x="722824" y="587962"/>
                  <a:pt x="720873" y="559545"/>
                  <a:pt x="701790" y="548640"/>
                </a:cubicBezTo>
                <a:cubicBezTo>
                  <a:pt x="674802" y="533218"/>
                  <a:pt x="640693" y="537095"/>
                  <a:pt x="610350" y="530352"/>
                </a:cubicBezTo>
                <a:cubicBezTo>
                  <a:pt x="541460" y="515043"/>
                  <a:pt x="543430" y="514141"/>
                  <a:pt x="482334" y="493776"/>
                </a:cubicBezTo>
                <a:cubicBezTo>
                  <a:pt x="470142" y="475488"/>
                  <a:pt x="462446" y="453216"/>
                  <a:pt x="445758" y="438912"/>
                </a:cubicBezTo>
                <a:cubicBezTo>
                  <a:pt x="390791" y="391798"/>
                  <a:pt x="359294" y="385707"/>
                  <a:pt x="299454" y="365760"/>
                </a:cubicBezTo>
                <a:cubicBezTo>
                  <a:pt x="269590" y="320964"/>
                  <a:pt x="217936" y="270137"/>
                  <a:pt x="336030" y="329184"/>
                </a:cubicBezTo>
                <a:cubicBezTo>
                  <a:pt x="387468" y="354903"/>
                  <a:pt x="427776" y="402438"/>
                  <a:pt x="482334" y="420624"/>
                </a:cubicBezTo>
                <a:cubicBezTo>
                  <a:pt x="500622" y="426720"/>
                  <a:pt x="519956" y="430291"/>
                  <a:pt x="537198" y="438912"/>
                </a:cubicBezTo>
                <a:cubicBezTo>
                  <a:pt x="556857" y="448742"/>
                  <a:pt x="570125" y="474117"/>
                  <a:pt x="592062" y="475488"/>
                </a:cubicBezTo>
                <a:cubicBezTo>
                  <a:pt x="865915" y="492604"/>
                  <a:pt x="1140702" y="487680"/>
                  <a:pt x="1415022" y="493776"/>
                </a:cubicBezTo>
                <a:cubicBezTo>
                  <a:pt x="1540790" y="577621"/>
                  <a:pt x="1510849" y="525225"/>
                  <a:pt x="1543038" y="621792"/>
                </a:cubicBezTo>
                <a:cubicBezTo>
                  <a:pt x="1536942" y="646176"/>
                  <a:pt x="1540451" y="675317"/>
                  <a:pt x="1524750" y="694944"/>
                </a:cubicBezTo>
                <a:cubicBezTo>
                  <a:pt x="1476076" y="755786"/>
                  <a:pt x="1447744" y="668948"/>
                  <a:pt x="1488174" y="749808"/>
                </a:cubicBezTo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магнитный диск 18"/>
          <p:cNvSpPr/>
          <p:nvPr/>
        </p:nvSpPr>
        <p:spPr>
          <a:xfrm>
            <a:off x="3428992" y="5072074"/>
            <a:ext cx="1000132" cy="121444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ыноска со стрелкой вверх 20"/>
          <p:cNvSpPr/>
          <p:nvPr/>
        </p:nvSpPr>
        <p:spPr>
          <a:xfrm>
            <a:off x="6929454" y="357166"/>
            <a:ext cx="714380" cy="2214578"/>
          </a:xfrm>
          <a:prstGeom prst="upArrowCallou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ольцо 21"/>
          <p:cNvSpPr/>
          <p:nvPr/>
        </p:nvSpPr>
        <p:spPr>
          <a:xfrm rot="2064222">
            <a:off x="571472" y="3571876"/>
            <a:ext cx="642942" cy="1571636"/>
          </a:xfrm>
          <a:prstGeom prst="don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Куб 22"/>
          <p:cNvSpPr/>
          <p:nvPr/>
        </p:nvSpPr>
        <p:spPr>
          <a:xfrm>
            <a:off x="5429256" y="785794"/>
            <a:ext cx="1357322" cy="1285884"/>
          </a:xfrm>
          <a:prstGeom prst="cub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память с прямым доступом 23"/>
          <p:cNvSpPr/>
          <p:nvPr/>
        </p:nvSpPr>
        <p:spPr>
          <a:xfrm>
            <a:off x="2714612" y="571480"/>
            <a:ext cx="1357322" cy="785818"/>
          </a:xfrm>
          <a:prstGeom prst="flowChartMagneticDrum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ирог 24"/>
          <p:cNvSpPr/>
          <p:nvPr/>
        </p:nvSpPr>
        <p:spPr>
          <a:xfrm>
            <a:off x="642910" y="1643050"/>
            <a:ext cx="1285884" cy="785818"/>
          </a:xfrm>
          <a:prstGeom prst="pi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4901184" y="3775099"/>
            <a:ext cx="2214139" cy="1089509"/>
          </a:xfrm>
          <a:custGeom>
            <a:avLst/>
            <a:gdLst>
              <a:gd name="connsiteX0" fmla="*/ 1005840 w 2214139"/>
              <a:gd name="connsiteY0" fmla="*/ 357989 h 1089509"/>
              <a:gd name="connsiteX1" fmla="*/ 1042416 w 2214139"/>
              <a:gd name="connsiteY1" fmla="*/ 467717 h 1089509"/>
              <a:gd name="connsiteX2" fmla="*/ 1060704 w 2214139"/>
              <a:gd name="connsiteY2" fmla="*/ 559157 h 1089509"/>
              <a:gd name="connsiteX3" fmla="*/ 1097280 w 2214139"/>
              <a:gd name="connsiteY3" fmla="*/ 614021 h 1089509"/>
              <a:gd name="connsiteX4" fmla="*/ 1188720 w 2214139"/>
              <a:gd name="connsiteY4" fmla="*/ 742037 h 1089509"/>
              <a:gd name="connsiteX5" fmla="*/ 1261872 w 2214139"/>
              <a:gd name="connsiteY5" fmla="*/ 796901 h 1089509"/>
              <a:gd name="connsiteX6" fmla="*/ 1316736 w 2214139"/>
              <a:gd name="connsiteY6" fmla="*/ 833477 h 1089509"/>
              <a:gd name="connsiteX7" fmla="*/ 1353312 w 2214139"/>
              <a:gd name="connsiteY7" fmla="*/ 888341 h 1089509"/>
              <a:gd name="connsiteX8" fmla="*/ 1517904 w 2214139"/>
              <a:gd name="connsiteY8" fmla="*/ 979781 h 1089509"/>
              <a:gd name="connsiteX9" fmla="*/ 1627632 w 2214139"/>
              <a:gd name="connsiteY9" fmla="*/ 1034645 h 1089509"/>
              <a:gd name="connsiteX10" fmla="*/ 1737360 w 2214139"/>
              <a:gd name="connsiteY10" fmla="*/ 1016357 h 1089509"/>
              <a:gd name="connsiteX11" fmla="*/ 1938528 w 2214139"/>
              <a:gd name="connsiteY11" fmla="*/ 961493 h 1089509"/>
              <a:gd name="connsiteX12" fmla="*/ 1993392 w 2214139"/>
              <a:gd name="connsiteY12" fmla="*/ 906629 h 1089509"/>
              <a:gd name="connsiteX13" fmla="*/ 1975104 w 2214139"/>
              <a:gd name="connsiteY13" fmla="*/ 742037 h 1089509"/>
              <a:gd name="connsiteX14" fmla="*/ 1938528 w 2214139"/>
              <a:gd name="connsiteY14" fmla="*/ 687173 h 1089509"/>
              <a:gd name="connsiteX15" fmla="*/ 1773936 w 2214139"/>
              <a:gd name="connsiteY15" fmla="*/ 449429 h 1089509"/>
              <a:gd name="connsiteX16" fmla="*/ 1719072 w 2214139"/>
              <a:gd name="connsiteY16" fmla="*/ 376277 h 1089509"/>
              <a:gd name="connsiteX17" fmla="*/ 1682496 w 2214139"/>
              <a:gd name="connsiteY17" fmla="*/ 321413 h 1089509"/>
              <a:gd name="connsiteX18" fmla="*/ 1627632 w 2214139"/>
              <a:gd name="connsiteY18" fmla="*/ 266549 h 1089509"/>
              <a:gd name="connsiteX19" fmla="*/ 1572768 w 2214139"/>
              <a:gd name="connsiteY19" fmla="*/ 229973 h 1089509"/>
              <a:gd name="connsiteX20" fmla="*/ 1499616 w 2214139"/>
              <a:gd name="connsiteY20" fmla="*/ 211685 h 1089509"/>
              <a:gd name="connsiteX21" fmla="*/ 1444752 w 2214139"/>
              <a:gd name="connsiteY21" fmla="*/ 193397 h 1089509"/>
              <a:gd name="connsiteX22" fmla="*/ 1280160 w 2214139"/>
              <a:gd name="connsiteY22" fmla="*/ 229973 h 1089509"/>
              <a:gd name="connsiteX23" fmla="*/ 1225296 w 2214139"/>
              <a:gd name="connsiteY23" fmla="*/ 266549 h 1089509"/>
              <a:gd name="connsiteX24" fmla="*/ 1133856 w 2214139"/>
              <a:gd name="connsiteY24" fmla="*/ 412853 h 1089509"/>
              <a:gd name="connsiteX25" fmla="*/ 1115568 w 2214139"/>
              <a:gd name="connsiteY25" fmla="*/ 486005 h 1089509"/>
              <a:gd name="connsiteX26" fmla="*/ 1207008 w 2214139"/>
              <a:gd name="connsiteY26" fmla="*/ 668885 h 1089509"/>
              <a:gd name="connsiteX27" fmla="*/ 1335024 w 2214139"/>
              <a:gd name="connsiteY27" fmla="*/ 705461 h 1089509"/>
              <a:gd name="connsiteX28" fmla="*/ 1408176 w 2214139"/>
              <a:gd name="connsiteY28" fmla="*/ 723749 h 1089509"/>
              <a:gd name="connsiteX29" fmla="*/ 1517904 w 2214139"/>
              <a:gd name="connsiteY29" fmla="*/ 760325 h 1089509"/>
              <a:gd name="connsiteX30" fmla="*/ 1627632 w 2214139"/>
              <a:gd name="connsiteY30" fmla="*/ 778613 h 1089509"/>
              <a:gd name="connsiteX31" fmla="*/ 2157984 w 2214139"/>
              <a:gd name="connsiteY31" fmla="*/ 742037 h 1089509"/>
              <a:gd name="connsiteX32" fmla="*/ 2212848 w 2214139"/>
              <a:gd name="connsiteY32" fmla="*/ 705461 h 1089509"/>
              <a:gd name="connsiteX33" fmla="*/ 2139696 w 2214139"/>
              <a:gd name="connsiteY33" fmla="*/ 431141 h 1089509"/>
              <a:gd name="connsiteX34" fmla="*/ 2084832 w 2214139"/>
              <a:gd name="connsiteY34" fmla="*/ 394565 h 1089509"/>
              <a:gd name="connsiteX35" fmla="*/ 1993392 w 2214139"/>
              <a:gd name="connsiteY35" fmla="*/ 248261 h 1089509"/>
              <a:gd name="connsiteX36" fmla="*/ 1901952 w 2214139"/>
              <a:gd name="connsiteY36" fmla="*/ 138533 h 1089509"/>
              <a:gd name="connsiteX37" fmla="*/ 1536192 w 2214139"/>
              <a:gd name="connsiteY37" fmla="*/ 156821 h 1089509"/>
              <a:gd name="connsiteX38" fmla="*/ 1389888 w 2214139"/>
              <a:gd name="connsiteY38" fmla="*/ 303125 h 1089509"/>
              <a:gd name="connsiteX39" fmla="*/ 1499616 w 2214139"/>
              <a:gd name="connsiteY39" fmla="*/ 522581 h 1089509"/>
              <a:gd name="connsiteX40" fmla="*/ 1554480 w 2214139"/>
              <a:gd name="connsiteY40" fmla="*/ 540869 h 1089509"/>
              <a:gd name="connsiteX41" fmla="*/ 1993392 w 2214139"/>
              <a:gd name="connsiteY41" fmla="*/ 522581 h 1089509"/>
              <a:gd name="connsiteX42" fmla="*/ 2029968 w 2214139"/>
              <a:gd name="connsiteY42" fmla="*/ 467717 h 1089509"/>
              <a:gd name="connsiteX43" fmla="*/ 2011680 w 2214139"/>
              <a:gd name="connsiteY43" fmla="*/ 284837 h 1089509"/>
              <a:gd name="connsiteX44" fmla="*/ 1956816 w 2214139"/>
              <a:gd name="connsiteY44" fmla="*/ 229973 h 1089509"/>
              <a:gd name="connsiteX45" fmla="*/ 1865376 w 2214139"/>
              <a:gd name="connsiteY45" fmla="*/ 156821 h 1089509"/>
              <a:gd name="connsiteX46" fmla="*/ 1810512 w 2214139"/>
              <a:gd name="connsiteY46" fmla="*/ 101957 h 1089509"/>
              <a:gd name="connsiteX47" fmla="*/ 1609344 w 2214139"/>
              <a:gd name="connsiteY47" fmla="*/ 10517 h 1089509"/>
              <a:gd name="connsiteX48" fmla="*/ 1298448 w 2214139"/>
              <a:gd name="connsiteY48" fmla="*/ 28805 h 1089509"/>
              <a:gd name="connsiteX49" fmla="*/ 1243584 w 2214139"/>
              <a:gd name="connsiteY49" fmla="*/ 120245 h 1089509"/>
              <a:gd name="connsiteX50" fmla="*/ 1207008 w 2214139"/>
              <a:gd name="connsiteY50" fmla="*/ 175109 h 1089509"/>
              <a:gd name="connsiteX51" fmla="*/ 1170432 w 2214139"/>
              <a:gd name="connsiteY51" fmla="*/ 339701 h 1089509"/>
              <a:gd name="connsiteX52" fmla="*/ 1243584 w 2214139"/>
              <a:gd name="connsiteY52" fmla="*/ 540869 h 1089509"/>
              <a:gd name="connsiteX53" fmla="*/ 1298448 w 2214139"/>
              <a:gd name="connsiteY53" fmla="*/ 504293 h 1089509"/>
              <a:gd name="connsiteX54" fmla="*/ 1280160 w 2214139"/>
              <a:gd name="connsiteY54" fmla="*/ 339701 h 1089509"/>
              <a:gd name="connsiteX55" fmla="*/ 1170432 w 2214139"/>
              <a:gd name="connsiteY55" fmla="*/ 248261 h 1089509"/>
              <a:gd name="connsiteX56" fmla="*/ 1078992 w 2214139"/>
              <a:gd name="connsiteY56" fmla="*/ 193397 h 1089509"/>
              <a:gd name="connsiteX57" fmla="*/ 969264 w 2214139"/>
              <a:gd name="connsiteY57" fmla="*/ 156821 h 1089509"/>
              <a:gd name="connsiteX58" fmla="*/ 603504 w 2214139"/>
              <a:gd name="connsiteY58" fmla="*/ 101957 h 1089509"/>
              <a:gd name="connsiteX59" fmla="*/ 438912 w 2214139"/>
              <a:gd name="connsiteY59" fmla="*/ 120245 h 1089509"/>
              <a:gd name="connsiteX60" fmla="*/ 274320 w 2214139"/>
              <a:gd name="connsiteY60" fmla="*/ 175109 h 1089509"/>
              <a:gd name="connsiteX61" fmla="*/ 146304 w 2214139"/>
              <a:gd name="connsiteY61" fmla="*/ 211685 h 1089509"/>
              <a:gd name="connsiteX62" fmla="*/ 18288 w 2214139"/>
              <a:gd name="connsiteY62" fmla="*/ 339701 h 1089509"/>
              <a:gd name="connsiteX63" fmla="*/ 0 w 2214139"/>
              <a:gd name="connsiteY63" fmla="*/ 412853 h 1089509"/>
              <a:gd name="connsiteX64" fmla="*/ 36576 w 2214139"/>
              <a:gd name="connsiteY64" fmla="*/ 595733 h 1089509"/>
              <a:gd name="connsiteX65" fmla="*/ 256032 w 2214139"/>
              <a:gd name="connsiteY65" fmla="*/ 760325 h 1089509"/>
              <a:gd name="connsiteX66" fmla="*/ 347472 w 2214139"/>
              <a:gd name="connsiteY66" fmla="*/ 833477 h 1089509"/>
              <a:gd name="connsiteX67" fmla="*/ 438912 w 2214139"/>
              <a:gd name="connsiteY67" fmla="*/ 851765 h 1089509"/>
              <a:gd name="connsiteX68" fmla="*/ 1188720 w 2214139"/>
              <a:gd name="connsiteY68" fmla="*/ 796901 h 1089509"/>
              <a:gd name="connsiteX69" fmla="*/ 1207008 w 2214139"/>
              <a:gd name="connsiteY69" fmla="*/ 742037 h 1089509"/>
              <a:gd name="connsiteX70" fmla="*/ 1188720 w 2214139"/>
              <a:gd name="connsiteY70" fmla="*/ 650597 h 1089509"/>
              <a:gd name="connsiteX71" fmla="*/ 1060704 w 2214139"/>
              <a:gd name="connsiteY71" fmla="*/ 559157 h 1089509"/>
              <a:gd name="connsiteX72" fmla="*/ 1060704 w 2214139"/>
              <a:gd name="connsiteY72" fmla="*/ 705461 h 1089509"/>
              <a:gd name="connsiteX73" fmla="*/ 1188720 w 2214139"/>
              <a:gd name="connsiteY73" fmla="*/ 687173 h 1089509"/>
              <a:gd name="connsiteX74" fmla="*/ 1371600 w 2214139"/>
              <a:gd name="connsiteY74" fmla="*/ 614021 h 1089509"/>
              <a:gd name="connsiteX75" fmla="*/ 1499616 w 2214139"/>
              <a:gd name="connsiteY75" fmla="*/ 540869 h 1089509"/>
              <a:gd name="connsiteX76" fmla="*/ 1517904 w 2214139"/>
              <a:gd name="connsiteY76" fmla="*/ 357989 h 1089509"/>
              <a:gd name="connsiteX77" fmla="*/ 1463040 w 2214139"/>
              <a:gd name="connsiteY77" fmla="*/ 303125 h 1089509"/>
              <a:gd name="connsiteX78" fmla="*/ 1389888 w 2214139"/>
              <a:gd name="connsiteY78" fmla="*/ 284837 h 1089509"/>
              <a:gd name="connsiteX79" fmla="*/ 1005840 w 2214139"/>
              <a:gd name="connsiteY79" fmla="*/ 376277 h 1089509"/>
              <a:gd name="connsiteX80" fmla="*/ 932688 w 2214139"/>
              <a:gd name="connsiteY80" fmla="*/ 449429 h 1089509"/>
              <a:gd name="connsiteX81" fmla="*/ 914400 w 2214139"/>
              <a:gd name="connsiteY81" fmla="*/ 559157 h 1089509"/>
              <a:gd name="connsiteX82" fmla="*/ 914400 w 2214139"/>
              <a:gd name="connsiteY82" fmla="*/ 687173 h 1089509"/>
              <a:gd name="connsiteX83" fmla="*/ 969264 w 2214139"/>
              <a:gd name="connsiteY83" fmla="*/ 705461 h 1089509"/>
              <a:gd name="connsiteX84" fmla="*/ 1024128 w 2214139"/>
              <a:gd name="connsiteY84" fmla="*/ 486005 h 1089509"/>
              <a:gd name="connsiteX85" fmla="*/ 914400 w 2214139"/>
              <a:gd name="connsiteY85" fmla="*/ 376277 h 1089509"/>
              <a:gd name="connsiteX86" fmla="*/ 804672 w 2214139"/>
              <a:gd name="connsiteY86" fmla="*/ 394565 h 1089509"/>
              <a:gd name="connsiteX87" fmla="*/ 786384 w 2214139"/>
              <a:gd name="connsiteY87" fmla="*/ 504293 h 1089509"/>
              <a:gd name="connsiteX88" fmla="*/ 768096 w 2214139"/>
              <a:gd name="connsiteY88" fmla="*/ 577445 h 1089509"/>
              <a:gd name="connsiteX89" fmla="*/ 786384 w 2214139"/>
              <a:gd name="connsiteY89" fmla="*/ 833477 h 1089509"/>
              <a:gd name="connsiteX90" fmla="*/ 841248 w 2214139"/>
              <a:gd name="connsiteY90" fmla="*/ 906629 h 1089509"/>
              <a:gd name="connsiteX91" fmla="*/ 914400 w 2214139"/>
              <a:gd name="connsiteY91" fmla="*/ 961493 h 1089509"/>
              <a:gd name="connsiteX92" fmla="*/ 1024128 w 2214139"/>
              <a:gd name="connsiteY92" fmla="*/ 979781 h 1089509"/>
              <a:gd name="connsiteX93" fmla="*/ 1078992 w 2214139"/>
              <a:gd name="connsiteY93" fmla="*/ 998069 h 1089509"/>
              <a:gd name="connsiteX94" fmla="*/ 1444752 w 2214139"/>
              <a:gd name="connsiteY94" fmla="*/ 961493 h 1089509"/>
              <a:gd name="connsiteX95" fmla="*/ 1591056 w 2214139"/>
              <a:gd name="connsiteY95" fmla="*/ 924917 h 1089509"/>
              <a:gd name="connsiteX96" fmla="*/ 1773936 w 2214139"/>
              <a:gd name="connsiteY96" fmla="*/ 888341 h 1089509"/>
              <a:gd name="connsiteX97" fmla="*/ 1883664 w 2214139"/>
              <a:gd name="connsiteY97" fmla="*/ 833477 h 1089509"/>
              <a:gd name="connsiteX98" fmla="*/ 2029968 w 2214139"/>
              <a:gd name="connsiteY98" fmla="*/ 742037 h 1089509"/>
              <a:gd name="connsiteX99" fmla="*/ 2048256 w 2214139"/>
              <a:gd name="connsiteY99" fmla="*/ 650597 h 1089509"/>
              <a:gd name="connsiteX100" fmla="*/ 1920240 w 2214139"/>
              <a:gd name="connsiteY100" fmla="*/ 540869 h 1089509"/>
              <a:gd name="connsiteX101" fmla="*/ 1353312 w 2214139"/>
              <a:gd name="connsiteY101" fmla="*/ 559157 h 1089509"/>
              <a:gd name="connsiteX102" fmla="*/ 1280160 w 2214139"/>
              <a:gd name="connsiteY102" fmla="*/ 595733 h 1089509"/>
              <a:gd name="connsiteX103" fmla="*/ 1261872 w 2214139"/>
              <a:gd name="connsiteY103" fmla="*/ 650597 h 1089509"/>
              <a:gd name="connsiteX104" fmla="*/ 1225296 w 2214139"/>
              <a:gd name="connsiteY104" fmla="*/ 723749 h 1089509"/>
              <a:gd name="connsiteX105" fmla="*/ 1335024 w 2214139"/>
              <a:gd name="connsiteY105" fmla="*/ 906629 h 1089509"/>
              <a:gd name="connsiteX106" fmla="*/ 1408176 w 2214139"/>
              <a:gd name="connsiteY106" fmla="*/ 888341 h 1089509"/>
              <a:gd name="connsiteX107" fmla="*/ 1444752 w 2214139"/>
              <a:gd name="connsiteY107" fmla="*/ 778613 h 1089509"/>
              <a:gd name="connsiteX108" fmla="*/ 1481328 w 2214139"/>
              <a:gd name="connsiteY108" fmla="*/ 723749 h 1089509"/>
              <a:gd name="connsiteX109" fmla="*/ 1463040 w 2214139"/>
              <a:gd name="connsiteY109" fmla="*/ 467717 h 1089509"/>
              <a:gd name="connsiteX110" fmla="*/ 1389888 w 2214139"/>
              <a:gd name="connsiteY110" fmla="*/ 357989 h 1089509"/>
              <a:gd name="connsiteX111" fmla="*/ 1133856 w 2214139"/>
              <a:gd name="connsiteY111" fmla="*/ 83669 h 1089509"/>
              <a:gd name="connsiteX112" fmla="*/ 987552 w 2214139"/>
              <a:gd name="connsiteY112" fmla="*/ 28805 h 1089509"/>
              <a:gd name="connsiteX113" fmla="*/ 859536 w 2214139"/>
              <a:gd name="connsiteY113" fmla="*/ 10517 h 1089509"/>
              <a:gd name="connsiteX114" fmla="*/ 493776 w 2214139"/>
              <a:gd name="connsiteY114" fmla="*/ 65381 h 1089509"/>
              <a:gd name="connsiteX115" fmla="*/ 420624 w 2214139"/>
              <a:gd name="connsiteY115" fmla="*/ 138533 h 1089509"/>
              <a:gd name="connsiteX116" fmla="*/ 420624 w 2214139"/>
              <a:gd name="connsiteY116" fmla="*/ 486005 h 1089509"/>
              <a:gd name="connsiteX117" fmla="*/ 603504 w 2214139"/>
              <a:gd name="connsiteY117" fmla="*/ 559157 h 1089509"/>
              <a:gd name="connsiteX118" fmla="*/ 1005840 w 2214139"/>
              <a:gd name="connsiteY118" fmla="*/ 431141 h 1089509"/>
              <a:gd name="connsiteX119" fmla="*/ 1060704 w 2214139"/>
              <a:gd name="connsiteY119" fmla="*/ 357989 h 1089509"/>
              <a:gd name="connsiteX120" fmla="*/ 987552 w 2214139"/>
              <a:gd name="connsiteY120" fmla="*/ 47093 h 1089509"/>
              <a:gd name="connsiteX121" fmla="*/ 932688 w 2214139"/>
              <a:gd name="connsiteY121" fmla="*/ 28805 h 1089509"/>
              <a:gd name="connsiteX122" fmla="*/ 859536 w 2214139"/>
              <a:gd name="connsiteY122" fmla="*/ 47093 h 1089509"/>
              <a:gd name="connsiteX123" fmla="*/ 804672 w 2214139"/>
              <a:gd name="connsiteY123" fmla="*/ 138533 h 1089509"/>
              <a:gd name="connsiteX124" fmla="*/ 749808 w 2214139"/>
              <a:gd name="connsiteY124" fmla="*/ 284837 h 1089509"/>
              <a:gd name="connsiteX125" fmla="*/ 804672 w 2214139"/>
              <a:gd name="connsiteY125" fmla="*/ 577445 h 1089509"/>
              <a:gd name="connsiteX126" fmla="*/ 877824 w 2214139"/>
              <a:gd name="connsiteY126" fmla="*/ 632309 h 1089509"/>
              <a:gd name="connsiteX127" fmla="*/ 1042416 w 2214139"/>
              <a:gd name="connsiteY127" fmla="*/ 540869 h 1089509"/>
              <a:gd name="connsiteX128" fmla="*/ 1005840 w 2214139"/>
              <a:gd name="connsiteY128" fmla="*/ 486005 h 1089509"/>
              <a:gd name="connsiteX129" fmla="*/ 914400 w 2214139"/>
              <a:gd name="connsiteY129" fmla="*/ 522581 h 1089509"/>
              <a:gd name="connsiteX130" fmla="*/ 859536 w 2214139"/>
              <a:gd name="connsiteY130" fmla="*/ 614021 h 1089509"/>
              <a:gd name="connsiteX131" fmla="*/ 749808 w 2214139"/>
              <a:gd name="connsiteY131" fmla="*/ 778613 h 1089509"/>
              <a:gd name="connsiteX132" fmla="*/ 749808 w 2214139"/>
              <a:gd name="connsiteY132" fmla="*/ 1071221 h 1089509"/>
              <a:gd name="connsiteX133" fmla="*/ 804672 w 2214139"/>
              <a:gd name="connsiteY133" fmla="*/ 1089509 h 1089509"/>
              <a:gd name="connsiteX134" fmla="*/ 932688 w 2214139"/>
              <a:gd name="connsiteY134" fmla="*/ 1052933 h 1089509"/>
              <a:gd name="connsiteX135" fmla="*/ 987552 w 2214139"/>
              <a:gd name="connsiteY135" fmla="*/ 998069 h 1089509"/>
              <a:gd name="connsiteX136" fmla="*/ 1060704 w 2214139"/>
              <a:gd name="connsiteY136" fmla="*/ 943205 h 1089509"/>
              <a:gd name="connsiteX137" fmla="*/ 1115568 w 2214139"/>
              <a:gd name="connsiteY137" fmla="*/ 778613 h 1089509"/>
              <a:gd name="connsiteX138" fmla="*/ 1078992 w 2214139"/>
              <a:gd name="connsiteY138" fmla="*/ 723749 h 1089509"/>
              <a:gd name="connsiteX139" fmla="*/ 1060704 w 2214139"/>
              <a:gd name="connsiteY139" fmla="*/ 815189 h 1089509"/>
              <a:gd name="connsiteX140" fmla="*/ 1115568 w 2214139"/>
              <a:gd name="connsiteY140" fmla="*/ 943205 h 1089509"/>
              <a:gd name="connsiteX141" fmla="*/ 1408176 w 2214139"/>
              <a:gd name="connsiteY141" fmla="*/ 888341 h 1089509"/>
              <a:gd name="connsiteX142" fmla="*/ 1517904 w 2214139"/>
              <a:gd name="connsiteY142" fmla="*/ 778613 h 1089509"/>
              <a:gd name="connsiteX143" fmla="*/ 1554480 w 2214139"/>
              <a:gd name="connsiteY143" fmla="*/ 668885 h 1089509"/>
              <a:gd name="connsiteX144" fmla="*/ 1481328 w 2214139"/>
              <a:gd name="connsiteY144" fmla="*/ 376277 h 1089509"/>
              <a:gd name="connsiteX145" fmla="*/ 1426464 w 2214139"/>
              <a:gd name="connsiteY145" fmla="*/ 339701 h 1089509"/>
              <a:gd name="connsiteX146" fmla="*/ 1371600 w 2214139"/>
              <a:gd name="connsiteY146" fmla="*/ 266549 h 1089509"/>
              <a:gd name="connsiteX147" fmla="*/ 1225296 w 2214139"/>
              <a:gd name="connsiteY147" fmla="*/ 193397 h 1089509"/>
              <a:gd name="connsiteX148" fmla="*/ 1152144 w 2214139"/>
              <a:gd name="connsiteY148" fmla="*/ 175109 h 1089509"/>
              <a:gd name="connsiteX149" fmla="*/ 1060704 w 2214139"/>
              <a:gd name="connsiteY149" fmla="*/ 193397 h 1089509"/>
              <a:gd name="connsiteX150" fmla="*/ 987552 w 2214139"/>
              <a:gd name="connsiteY150" fmla="*/ 357989 h 1089509"/>
              <a:gd name="connsiteX151" fmla="*/ 969264 w 2214139"/>
              <a:gd name="connsiteY151" fmla="*/ 412853 h 1089509"/>
              <a:gd name="connsiteX152" fmla="*/ 987552 w 2214139"/>
              <a:gd name="connsiteY152" fmla="*/ 632309 h 1089509"/>
              <a:gd name="connsiteX153" fmla="*/ 1115568 w 2214139"/>
              <a:gd name="connsiteY153" fmla="*/ 760325 h 1089509"/>
              <a:gd name="connsiteX154" fmla="*/ 1152144 w 2214139"/>
              <a:gd name="connsiteY154" fmla="*/ 815189 h 1089509"/>
              <a:gd name="connsiteX155" fmla="*/ 1280160 w 2214139"/>
              <a:gd name="connsiteY155" fmla="*/ 851765 h 1089509"/>
              <a:gd name="connsiteX156" fmla="*/ 1408176 w 2214139"/>
              <a:gd name="connsiteY156" fmla="*/ 815189 h 1089509"/>
              <a:gd name="connsiteX157" fmla="*/ 1554480 w 2214139"/>
              <a:gd name="connsiteY157" fmla="*/ 650597 h 1089509"/>
              <a:gd name="connsiteX158" fmla="*/ 1572768 w 2214139"/>
              <a:gd name="connsiteY158" fmla="*/ 595733 h 1089509"/>
              <a:gd name="connsiteX159" fmla="*/ 1444752 w 2214139"/>
              <a:gd name="connsiteY159" fmla="*/ 321413 h 1089509"/>
              <a:gd name="connsiteX160" fmla="*/ 1371600 w 2214139"/>
              <a:gd name="connsiteY160" fmla="*/ 303125 h 1089509"/>
              <a:gd name="connsiteX161" fmla="*/ 1152144 w 2214139"/>
              <a:gd name="connsiteY161" fmla="*/ 321413 h 1089509"/>
              <a:gd name="connsiteX162" fmla="*/ 1060704 w 2214139"/>
              <a:gd name="connsiteY162" fmla="*/ 376277 h 1089509"/>
              <a:gd name="connsiteX163" fmla="*/ 950976 w 2214139"/>
              <a:gd name="connsiteY163" fmla="*/ 504293 h 1089509"/>
              <a:gd name="connsiteX164" fmla="*/ 1042416 w 2214139"/>
              <a:gd name="connsiteY164" fmla="*/ 796901 h 1089509"/>
              <a:gd name="connsiteX165" fmla="*/ 1188720 w 2214139"/>
              <a:gd name="connsiteY165" fmla="*/ 760325 h 1089509"/>
              <a:gd name="connsiteX166" fmla="*/ 1261872 w 2214139"/>
              <a:gd name="connsiteY166" fmla="*/ 614021 h 1089509"/>
              <a:gd name="connsiteX167" fmla="*/ 1243584 w 2214139"/>
              <a:gd name="connsiteY167" fmla="*/ 540869 h 1089509"/>
              <a:gd name="connsiteX168" fmla="*/ 1188720 w 2214139"/>
              <a:gd name="connsiteY168" fmla="*/ 595733 h 1089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2214139" h="1089509">
                <a:moveTo>
                  <a:pt x="1005840" y="357989"/>
                </a:moveTo>
                <a:cubicBezTo>
                  <a:pt x="1018032" y="394565"/>
                  <a:pt x="1034855" y="429911"/>
                  <a:pt x="1042416" y="467717"/>
                </a:cubicBezTo>
                <a:cubicBezTo>
                  <a:pt x="1048512" y="498197"/>
                  <a:pt x="1049790" y="530052"/>
                  <a:pt x="1060704" y="559157"/>
                </a:cubicBezTo>
                <a:cubicBezTo>
                  <a:pt x="1068421" y="579737"/>
                  <a:pt x="1088353" y="593936"/>
                  <a:pt x="1097280" y="614021"/>
                </a:cubicBezTo>
                <a:cubicBezTo>
                  <a:pt x="1156650" y="747603"/>
                  <a:pt x="1088931" y="708774"/>
                  <a:pt x="1188720" y="742037"/>
                </a:cubicBezTo>
                <a:cubicBezTo>
                  <a:pt x="1213104" y="760325"/>
                  <a:pt x="1237069" y="779185"/>
                  <a:pt x="1261872" y="796901"/>
                </a:cubicBezTo>
                <a:cubicBezTo>
                  <a:pt x="1279757" y="809676"/>
                  <a:pt x="1301194" y="817935"/>
                  <a:pt x="1316736" y="833477"/>
                </a:cubicBezTo>
                <a:cubicBezTo>
                  <a:pt x="1332278" y="849019"/>
                  <a:pt x="1336771" y="873867"/>
                  <a:pt x="1353312" y="888341"/>
                </a:cubicBezTo>
                <a:cubicBezTo>
                  <a:pt x="1507078" y="1022887"/>
                  <a:pt x="1409059" y="925358"/>
                  <a:pt x="1517904" y="979781"/>
                </a:cubicBezTo>
                <a:cubicBezTo>
                  <a:pt x="1659711" y="1050685"/>
                  <a:pt x="1489730" y="988678"/>
                  <a:pt x="1627632" y="1034645"/>
                </a:cubicBezTo>
                <a:lnTo>
                  <a:pt x="1737360" y="1016357"/>
                </a:lnTo>
                <a:cubicBezTo>
                  <a:pt x="1827871" y="1002432"/>
                  <a:pt x="1867611" y="1012148"/>
                  <a:pt x="1938528" y="961493"/>
                </a:cubicBezTo>
                <a:cubicBezTo>
                  <a:pt x="1959574" y="946460"/>
                  <a:pt x="1975104" y="924917"/>
                  <a:pt x="1993392" y="906629"/>
                </a:cubicBezTo>
                <a:cubicBezTo>
                  <a:pt x="1987296" y="851765"/>
                  <a:pt x="1988492" y="795590"/>
                  <a:pt x="1975104" y="742037"/>
                </a:cubicBezTo>
                <a:cubicBezTo>
                  <a:pt x="1969773" y="720714"/>
                  <a:pt x="1950047" y="705892"/>
                  <a:pt x="1938528" y="687173"/>
                </a:cubicBezTo>
                <a:cubicBezTo>
                  <a:pt x="1699224" y="298304"/>
                  <a:pt x="1921368" y="621433"/>
                  <a:pt x="1773936" y="449429"/>
                </a:cubicBezTo>
                <a:cubicBezTo>
                  <a:pt x="1754100" y="426287"/>
                  <a:pt x="1736788" y="401080"/>
                  <a:pt x="1719072" y="376277"/>
                </a:cubicBezTo>
                <a:cubicBezTo>
                  <a:pt x="1706297" y="358392"/>
                  <a:pt x="1696567" y="338298"/>
                  <a:pt x="1682496" y="321413"/>
                </a:cubicBezTo>
                <a:cubicBezTo>
                  <a:pt x="1665939" y="301544"/>
                  <a:pt x="1647501" y="283106"/>
                  <a:pt x="1627632" y="266549"/>
                </a:cubicBezTo>
                <a:cubicBezTo>
                  <a:pt x="1610747" y="252478"/>
                  <a:pt x="1592970" y="238631"/>
                  <a:pt x="1572768" y="229973"/>
                </a:cubicBezTo>
                <a:cubicBezTo>
                  <a:pt x="1549666" y="220072"/>
                  <a:pt x="1523783" y="218590"/>
                  <a:pt x="1499616" y="211685"/>
                </a:cubicBezTo>
                <a:cubicBezTo>
                  <a:pt x="1481080" y="206389"/>
                  <a:pt x="1463040" y="199493"/>
                  <a:pt x="1444752" y="193397"/>
                </a:cubicBezTo>
                <a:cubicBezTo>
                  <a:pt x="1402608" y="200421"/>
                  <a:pt x="1325181" y="207463"/>
                  <a:pt x="1280160" y="229973"/>
                </a:cubicBezTo>
                <a:cubicBezTo>
                  <a:pt x="1260501" y="239803"/>
                  <a:pt x="1243584" y="254357"/>
                  <a:pt x="1225296" y="266549"/>
                </a:cubicBezTo>
                <a:cubicBezTo>
                  <a:pt x="1200828" y="303252"/>
                  <a:pt x="1148561" y="379767"/>
                  <a:pt x="1133856" y="412853"/>
                </a:cubicBezTo>
                <a:cubicBezTo>
                  <a:pt x="1123648" y="435821"/>
                  <a:pt x="1121664" y="461621"/>
                  <a:pt x="1115568" y="486005"/>
                </a:cubicBezTo>
                <a:cubicBezTo>
                  <a:pt x="1127918" y="535406"/>
                  <a:pt x="1148945" y="654369"/>
                  <a:pt x="1207008" y="668885"/>
                </a:cubicBezTo>
                <a:cubicBezTo>
                  <a:pt x="1435693" y="726056"/>
                  <a:pt x="1151371" y="652989"/>
                  <a:pt x="1335024" y="705461"/>
                </a:cubicBezTo>
                <a:cubicBezTo>
                  <a:pt x="1359191" y="712366"/>
                  <a:pt x="1384102" y="716527"/>
                  <a:pt x="1408176" y="723749"/>
                </a:cubicBezTo>
                <a:cubicBezTo>
                  <a:pt x="1445105" y="734828"/>
                  <a:pt x="1480501" y="750974"/>
                  <a:pt x="1517904" y="760325"/>
                </a:cubicBezTo>
                <a:cubicBezTo>
                  <a:pt x="1553877" y="769318"/>
                  <a:pt x="1591056" y="772517"/>
                  <a:pt x="1627632" y="778613"/>
                </a:cubicBezTo>
                <a:cubicBezTo>
                  <a:pt x="1804416" y="766421"/>
                  <a:pt x="1982148" y="764016"/>
                  <a:pt x="2157984" y="742037"/>
                </a:cubicBezTo>
                <a:cubicBezTo>
                  <a:pt x="2179794" y="739311"/>
                  <a:pt x="2214139" y="727403"/>
                  <a:pt x="2212848" y="705461"/>
                </a:cubicBezTo>
                <a:cubicBezTo>
                  <a:pt x="2207291" y="610989"/>
                  <a:pt x="2175728" y="518648"/>
                  <a:pt x="2139696" y="431141"/>
                </a:cubicBezTo>
                <a:cubicBezTo>
                  <a:pt x="2131327" y="410817"/>
                  <a:pt x="2103120" y="406757"/>
                  <a:pt x="2084832" y="394565"/>
                </a:cubicBezTo>
                <a:cubicBezTo>
                  <a:pt x="2047365" y="319632"/>
                  <a:pt x="2050369" y="314734"/>
                  <a:pt x="1993392" y="248261"/>
                </a:cubicBezTo>
                <a:cubicBezTo>
                  <a:pt x="1887783" y="125051"/>
                  <a:pt x="1982791" y="259792"/>
                  <a:pt x="1901952" y="138533"/>
                </a:cubicBezTo>
                <a:cubicBezTo>
                  <a:pt x="1780032" y="144629"/>
                  <a:pt x="1652408" y="119466"/>
                  <a:pt x="1536192" y="156821"/>
                </a:cubicBezTo>
                <a:cubicBezTo>
                  <a:pt x="1470532" y="177926"/>
                  <a:pt x="1389888" y="303125"/>
                  <a:pt x="1389888" y="303125"/>
                </a:cubicBezTo>
                <a:cubicBezTo>
                  <a:pt x="1427223" y="489800"/>
                  <a:pt x="1372872" y="468262"/>
                  <a:pt x="1499616" y="522581"/>
                </a:cubicBezTo>
                <a:cubicBezTo>
                  <a:pt x="1517335" y="530175"/>
                  <a:pt x="1536192" y="534773"/>
                  <a:pt x="1554480" y="540869"/>
                </a:cubicBezTo>
                <a:cubicBezTo>
                  <a:pt x="1700784" y="534773"/>
                  <a:pt x="1848664" y="544847"/>
                  <a:pt x="1993392" y="522581"/>
                </a:cubicBezTo>
                <a:cubicBezTo>
                  <a:pt x="2015116" y="519239"/>
                  <a:pt x="2028282" y="489632"/>
                  <a:pt x="2029968" y="467717"/>
                </a:cubicBezTo>
                <a:cubicBezTo>
                  <a:pt x="2034667" y="406633"/>
                  <a:pt x="2029697" y="343392"/>
                  <a:pt x="2011680" y="284837"/>
                </a:cubicBezTo>
                <a:cubicBezTo>
                  <a:pt x="2004074" y="260118"/>
                  <a:pt x="1976280" y="247004"/>
                  <a:pt x="1956816" y="229973"/>
                </a:cubicBezTo>
                <a:cubicBezTo>
                  <a:pt x="1927440" y="204269"/>
                  <a:pt x="1894752" y="182525"/>
                  <a:pt x="1865376" y="156821"/>
                </a:cubicBezTo>
                <a:cubicBezTo>
                  <a:pt x="1845912" y="139790"/>
                  <a:pt x="1831203" y="117475"/>
                  <a:pt x="1810512" y="101957"/>
                </a:cubicBezTo>
                <a:cubicBezTo>
                  <a:pt x="1730832" y="42197"/>
                  <a:pt x="1704179" y="42129"/>
                  <a:pt x="1609344" y="10517"/>
                </a:cubicBezTo>
                <a:lnTo>
                  <a:pt x="1298448" y="28805"/>
                </a:lnTo>
                <a:cubicBezTo>
                  <a:pt x="1264402" y="39019"/>
                  <a:pt x="1262423" y="90102"/>
                  <a:pt x="1243584" y="120245"/>
                </a:cubicBezTo>
                <a:cubicBezTo>
                  <a:pt x="1231935" y="138884"/>
                  <a:pt x="1216838" y="155450"/>
                  <a:pt x="1207008" y="175109"/>
                </a:cubicBezTo>
                <a:cubicBezTo>
                  <a:pt x="1184498" y="220130"/>
                  <a:pt x="1177456" y="297557"/>
                  <a:pt x="1170432" y="339701"/>
                </a:cubicBezTo>
                <a:cubicBezTo>
                  <a:pt x="1172979" y="365171"/>
                  <a:pt x="1136156" y="558774"/>
                  <a:pt x="1243584" y="540869"/>
                </a:cubicBezTo>
                <a:cubicBezTo>
                  <a:pt x="1265264" y="537256"/>
                  <a:pt x="1280160" y="516485"/>
                  <a:pt x="1298448" y="504293"/>
                </a:cubicBezTo>
                <a:cubicBezTo>
                  <a:pt x="1292352" y="449429"/>
                  <a:pt x="1293548" y="393254"/>
                  <a:pt x="1280160" y="339701"/>
                </a:cubicBezTo>
                <a:cubicBezTo>
                  <a:pt x="1264778" y="278172"/>
                  <a:pt x="1218198" y="274798"/>
                  <a:pt x="1170432" y="248261"/>
                </a:cubicBezTo>
                <a:cubicBezTo>
                  <a:pt x="1139360" y="230999"/>
                  <a:pt x="1111351" y="208106"/>
                  <a:pt x="1078992" y="193397"/>
                </a:cubicBezTo>
                <a:cubicBezTo>
                  <a:pt x="1043893" y="177443"/>
                  <a:pt x="1006517" y="166755"/>
                  <a:pt x="969264" y="156821"/>
                </a:cubicBezTo>
                <a:cubicBezTo>
                  <a:pt x="797185" y="110933"/>
                  <a:pt x="790867" y="118990"/>
                  <a:pt x="603504" y="101957"/>
                </a:cubicBezTo>
                <a:cubicBezTo>
                  <a:pt x="548640" y="108053"/>
                  <a:pt x="492799" y="108270"/>
                  <a:pt x="438912" y="120245"/>
                </a:cubicBezTo>
                <a:cubicBezTo>
                  <a:pt x="382457" y="132790"/>
                  <a:pt x="329519" y="157859"/>
                  <a:pt x="274320" y="175109"/>
                </a:cubicBezTo>
                <a:cubicBezTo>
                  <a:pt x="231961" y="188346"/>
                  <a:pt x="188976" y="199493"/>
                  <a:pt x="146304" y="211685"/>
                </a:cubicBezTo>
                <a:cubicBezTo>
                  <a:pt x="82704" y="254085"/>
                  <a:pt x="63007" y="259207"/>
                  <a:pt x="18288" y="339701"/>
                </a:cubicBezTo>
                <a:cubicBezTo>
                  <a:pt x="6082" y="361672"/>
                  <a:pt x="6096" y="388469"/>
                  <a:pt x="0" y="412853"/>
                </a:cubicBezTo>
                <a:cubicBezTo>
                  <a:pt x="12192" y="473813"/>
                  <a:pt x="6385" y="541389"/>
                  <a:pt x="36576" y="595733"/>
                </a:cubicBezTo>
                <a:cubicBezTo>
                  <a:pt x="115968" y="738639"/>
                  <a:pt x="146833" y="733025"/>
                  <a:pt x="256032" y="760325"/>
                </a:cubicBezTo>
                <a:cubicBezTo>
                  <a:pt x="286512" y="784709"/>
                  <a:pt x="312559" y="816021"/>
                  <a:pt x="347472" y="833477"/>
                </a:cubicBezTo>
                <a:cubicBezTo>
                  <a:pt x="375274" y="847378"/>
                  <a:pt x="407858" y="853115"/>
                  <a:pt x="438912" y="851765"/>
                </a:cubicBezTo>
                <a:cubicBezTo>
                  <a:pt x="689280" y="840879"/>
                  <a:pt x="938784" y="815189"/>
                  <a:pt x="1188720" y="796901"/>
                </a:cubicBezTo>
                <a:cubicBezTo>
                  <a:pt x="1194816" y="778613"/>
                  <a:pt x="1207008" y="761314"/>
                  <a:pt x="1207008" y="742037"/>
                </a:cubicBezTo>
                <a:cubicBezTo>
                  <a:pt x="1207008" y="710953"/>
                  <a:pt x="1205194" y="676956"/>
                  <a:pt x="1188720" y="650597"/>
                </a:cubicBezTo>
                <a:cubicBezTo>
                  <a:pt x="1180619" y="637635"/>
                  <a:pt x="1081341" y="572915"/>
                  <a:pt x="1060704" y="559157"/>
                </a:cubicBezTo>
                <a:cubicBezTo>
                  <a:pt x="1050183" y="590719"/>
                  <a:pt x="1010262" y="680240"/>
                  <a:pt x="1060704" y="705461"/>
                </a:cubicBezTo>
                <a:cubicBezTo>
                  <a:pt x="1099258" y="724738"/>
                  <a:pt x="1146048" y="693269"/>
                  <a:pt x="1188720" y="687173"/>
                </a:cubicBezTo>
                <a:cubicBezTo>
                  <a:pt x="1249680" y="662789"/>
                  <a:pt x="1316971" y="650440"/>
                  <a:pt x="1371600" y="614021"/>
                </a:cubicBezTo>
                <a:cubicBezTo>
                  <a:pt x="1449147" y="562323"/>
                  <a:pt x="1406805" y="587275"/>
                  <a:pt x="1499616" y="540869"/>
                </a:cubicBezTo>
                <a:cubicBezTo>
                  <a:pt x="1524058" y="467543"/>
                  <a:pt x="1558635" y="429268"/>
                  <a:pt x="1517904" y="357989"/>
                </a:cubicBezTo>
                <a:cubicBezTo>
                  <a:pt x="1505072" y="335534"/>
                  <a:pt x="1485495" y="315957"/>
                  <a:pt x="1463040" y="303125"/>
                </a:cubicBezTo>
                <a:cubicBezTo>
                  <a:pt x="1441217" y="290655"/>
                  <a:pt x="1414272" y="290933"/>
                  <a:pt x="1389888" y="284837"/>
                </a:cubicBezTo>
                <a:cubicBezTo>
                  <a:pt x="1137222" y="314562"/>
                  <a:pt x="1136618" y="261846"/>
                  <a:pt x="1005840" y="376277"/>
                </a:cubicBezTo>
                <a:cubicBezTo>
                  <a:pt x="979888" y="398985"/>
                  <a:pt x="957072" y="425045"/>
                  <a:pt x="932688" y="449429"/>
                </a:cubicBezTo>
                <a:cubicBezTo>
                  <a:pt x="926592" y="486005"/>
                  <a:pt x="921672" y="522797"/>
                  <a:pt x="914400" y="559157"/>
                </a:cubicBezTo>
                <a:cubicBezTo>
                  <a:pt x="906666" y="597825"/>
                  <a:pt x="876483" y="649256"/>
                  <a:pt x="914400" y="687173"/>
                </a:cubicBezTo>
                <a:cubicBezTo>
                  <a:pt x="928031" y="700804"/>
                  <a:pt x="950976" y="699365"/>
                  <a:pt x="969264" y="705461"/>
                </a:cubicBezTo>
                <a:cubicBezTo>
                  <a:pt x="1071333" y="654426"/>
                  <a:pt x="1103284" y="666934"/>
                  <a:pt x="1024128" y="486005"/>
                </a:cubicBezTo>
                <a:cubicBezTo>
                  <a:pt x="1003395" y="438616"/>
                  <a:pt x="914400" y="376277"/>
                  <a:pt x="914400" y="376277"/>
                </a:cubicBezTo>
                <a:cubicBezTo>
                  <a:pt x="877824" y="382373"/>
                  <a:pt x="830892" y="368345"/>
                  <a:pt x="804672" y="394565"/>
                </a:cubicBezTo>
                <a:cubicBezTo>
                  <a:pt x="778452" y="420785"/>
                  <a:pt x="793656" y="467933"/>
                  <a:pt x="786384" y="504293"/>
                </a:cubicBezTo>
                <a:cubicBezTo>
                  <a:pt x="781455" y="528939"/>
                  <a:pt x="774192" y="553061"/>
                  <a:pt x="768096" y="577445"/>
                </a:cubicBezTo>
                <a:cubicBezTo>
                  <a:pt x="774192" y="662789"/>
                  <a:pt x="767823" y="749953"/>
                  <a:pt x="786384" y="833477"/>
                </a:cubicBezTo>
                <a:cubicBezTo>
                  <a:pt x="792996" y="863231"/>
                  <a:pt x="819695" y="885076"/>
                  <a:pt x="841248" y="906629"/>
                </a:cubicBezTo>
                <a:cubicBezTo>
                  <a:pt x="862801" y="928182"/>
                  <a:pt x="886100" y="950173"/>
                  <a:pt x="914400" y="961493"/>
                </a:cubicBezTo>
                <a:cubicBezTo>
                  <a:pt x="948828" y="975264"/>
                  <a:pt x="987930" y="971737"/>
                  <a:pt x="1024128" y="979781"/>
                </a:cubicBezTo>
                <a:cubicBezTo>
                  <a:pt x="1042946" y="983963"/>
                  <a:pt x="1060704" y="991973"/>
                  <a:pt x="1078992" y="998069"/>
                </a:cubicBezTo>
                <a:cubicBezTo>
                  <a:pt x="1200912" y="985877"/>
                  <a:pt x="1323455" y="978821"/>
                  <a:pt x="1444752" y="961493"/>
                </a:cubicBezTo>
                <a:cubicBezTo>
                  <a:pt x="1494516" y="954384"/>
                  <a:pt x="1541984" y="935822"/>
                  <a:pt x="1591056" y="924917"/>
                </a:cubicBezTo>
                <a:cubicBezTo>
                  <a:pt x="1651743" y="911431"/>
                  <a:pt x="1712976" y="900533"/>
                  <a:pt x="1773936" y="888341"/>
                </a:cubicBezTo>
                <a:cubicBezTo>
                  <a:pt x="1810512" y="870053"/>
                  <a:pt x="1847764" y="853059"/>
                  <a:pt x="1883664" y="833477"/>
                </a:cubicBezTo>
                <a:cubicBezTo>
                  <a:pt x="1944322" y="800391"/>
                  <a:pt x="1976216" y="777871"/>
                  <a:pt x="2029968" y="742037"/>
                </a:cubicBezTo>
                <a:cubicBezTo>
                  <a:pt x="2036064" y="711557"/>
                  <a:pt x="2052111" y="681441"/>
                  <a:pt x="2048256" y="650597"/>
                </a:cubicBezTo>
                <a:cubicBezTo>
                  <a:pt x="2041410" y="595825"/>
                  <a:pt x="1950561" y="559062"/>
                  <a:pt x="1920240" y="540869"/>
                </a:cubicBezTo>
                <a:cubicBezTo>
                  <a:pt x="1731264" y="546965"/>
                  <a:pt x="1541696" y="543010"/>
                  <a:pt x="1353312" y="559157"/>
                </a:cubicBezTo>
                <a:cubicBezTo>
                  <a:pt x="1326149" y="561485"/>
                  <a:pt x="1299437" y="576456"/>
                  <a:pt x="1280160" y="595733"/>
                </a:cubicBezTo>
                <a:cubicBezTo>
                  <a:pt x="1266529" y="609364"/>
                  <a:pt x="1269466" y="632878"/>
                  <a:pt x="1261872" y="650597"/>
                </a:cubicBezTo>
                <a:cubicBezTo>
                  <a:pt x="1251133" y="675655"/>
                  <a:pt x="1237488" y="699365"/>
                  <a:pt x="1225296" y="723749"/>
                </a:cubicBezTo>
                <a:cubicBezTo>
                  <a:pt x="1245906" y="795885"/>
                  <a:pt x="1243085" y="883644"/>
                  <a:pt x="1335024" y="906629"/>
                </a:cubicBezTo>
                <a:lnTo>
                  <a:pt x="1408176" y="888341"/>
                </a:lnTo>
                <a:cubicBezTo>
                  <a:pt x="1420368" y="851765"/>
                  <a:pt x="1429094" y="813845"/>
                  <a:pt x="1444752" y="778613"/>
                </a:cubicBezTo>
                <a:cubicBezTo>
                  <a:pt x="1453679" y="758528"/>
                  <a:pt x="1480037" y="745691"/>
                  <a:pt x="1481328" y="723749"/>
                </a:cubicBezTo>
                <a:cubicBezTo>
                  <a:pt x="1486352" y="638335"/>
                  <a:pt x="1483792" y="550724"/>
                  <a:pt x="1463040" y="467717"/>
                </a:cubicBezTo>
                <a:cubicBezTo>
                  <a:pt x="1452378" y="425071"/>
                  <a:pt x="1416263" y="393156"/>
                  <a:pt x="1389888" y="357989"/>
                </a:cubicBezTo>
                <a:cubicBezTo>
                  <a:pt x="1328746" y="276467"/>
                  <a:pt x="1233479" y="140596"/>
                  <a:pt x="1133856" y="83669"/>
                </a:cubicBezTo>
                <a:cubicBezTo>
                  <a:pt x="1088634" y="57828"/>
                  <a:pt x="1037878" y="42225"/>
                  <a:pt x="987552" y="28805"/>
                </a:cubicBezTo>
                <a:cubicBezTo>
                  <a:pt x="945902" y="17698"/>
                  <a:pt x="902208" y="16613"/>
                  <a:pt x="859536" y="10517"/>
                </a:cubicBezTo>
                <a:cubicBezTo>
                  <a:pt x="771482" y="16387"/>
                  <a:pt x="591847" y="0"/>
                  <a:pt x="493776" y="65381"/>
                </a:cubicBezTo>
                <a:cubicBezTo>
                  <a:pt x="465083" y="84509"/>
                  <a:pt x="445008" y="114149"/>
                  <a:pt x="420624" y="138533"/>
                </a:cubicBezTo>
                <a:cubicBezTo>
                  <a:pt x="368574" y="268657"/>
                  <a:pt x="335959" y="306091"/>
                  <a:pt x="420624" y="486005"/>
                </a:cubicBezTo>
                <a:cubicBezTo>
                  <a:pt x="438252" y="523464"/>
                  <a:pt x="561105" y="548557"/>
                  <a:pt x="603504" y="559157"/>
                </a:cubicBezTo>
                <a:cubicBezTo>
                  <a:pt x="895036" y="510568"/>
                  <a:pt x="876245" y="579250"/>
                  <a:pt x="1005840" y="431141"/>
                </a:cubicBezTo>
                <a:cubicBezTo>
                  <a:pt x="1025911" y="408202"/>
                  <a:pt x="1042416" y="382373"/>
                  <a:pt x="1060704" y="357989"/>
                </a:cubicBezTo>
                <a:cubicBezTo>
                  <a:pt x="1051068" y="232726"/>
                  <a:pt x="1085891" y="129042"/>
                  <a:pt x="987552" y="47093"/>
                </a:cubicBezTo>
                <a:cubicBezTo>
                  <a:pt x="972743" y="34752"/>
                  <a:pt x="950976" y="34901"/>
                  <a:pt x="932688" y="28805"/>
                </a:cubicBezTo>
                <a:cubicBezTo>
                  <a:pt x="908304" y="34901"/>
                  <a:pt x="878619" y="30736"/>
                  <a:pt x="859536" y="47093"/>
                </a:cubicBezTo>
                <a:cubicBezTo>
                  <a:pt x="832548" y="70226"/>
                  <a:pt x="820568" y="106740"/>
                  <a:pt x="804672" y="138533"/>
                </a:cubicBezTo>
                <a:cubicBezTo>
                  <a:pt x="782804" y="182268"/>
                  <a:pt x="765636" y="237353"/>
                  <a:pt x="749808" y="284837"/>
                </a:cubicBezTo>
                <a:cubicBezTo>
                  <a:pt x="757628" y="386491"/>
                  <a:pt x="727368" y="500141"/>
                  <a:pt x="804672" y="577445"/>
                </a:cubicBezTo>
                <a:cubicBezTo>
                  <a:pt x="826225" y="598998"/>
                  <a:pt x="853440" y="614021"/>
                  <a:pt x="877824" y="632309"/>
                </a:cubicBezTo>
                <a:cubicBezTo>
                  <a:pt x="957875" y="622303"/>
                  <a:pt x="1058845" y="655871"/>
                  <a:pt x="1042416" y="540869"/>
                </a:cubicBezTo>
                <a:cubicBezTo>
                  <a:pt x="1039308" y="519110"/>
                  <a:pt x="1018032" y="504293"/>
                  <a:pt x="1005840" y="486005"/>
                </a:cubicBezTo>
                <a:cubicBezTo>
                  <a:pt x="975360" y="498197"/>
                  <a:pt x="939106" y="500964"/>
                  <a:pt x="914400" y="522581"/>
                </a:cubicBezTo>
                <a:cubicBezTo>
                  <a:pt x="887649" y="545988"/>
                  <a:pt x="879253" y="584445"/>
                  <a:pt x="859536" y="614021"/>
                </a:cubicBezTo>
                <a:cubicBezTo>
                  <a:pt x="707153" y="842595"/>
                  <a:pt x="909207" y="512947"/>
                  <a:pt x="749808" y="778613"/>
                </a:cubicBezTo>
                <a:cubicBezTo>
                  <a:pt x="732470" y="882641"/>
                  <a:pt x="709620" y="960705"/>
                  <a:pt x="749808" y="1071221"/>
                </a:cubicBezTo>
                <a:cubicBezTo>
                  <a:pt x="756396" y="1089338"/>
                  <a:pt x="786384" y="1083413"/>
                  <a:pt x="804672" y="1089509"/>
                </a:cubicBezTo>
                <a:cubicBezTo>
                  <a:pt x="847344" y="1077317"/>
                  <a:pt x="892994" y="1072780"/>
                  <a:pt x="932688" y="1052933"/>
                </a:cubicBezTo>
                <a:cubicBezTo>
                  <a:pt x="955821" y="1041367"/>
                  <a:pt x="967915" y="1014901"/>
                  <a:pt x="987552" y="998069"/>
                </a:cubicBezTo>
                <a:cubicBezTo>
                  <a:pt x="1010694" y="978233"/>
                  <a:pt x="1036320" y="961493"/>
                  <a:pt x="1060704" y="943205"/>
                </a:cubicBezTo>
                <a:cubicBezTo>
                  <a:pt x="1084233" y="896146"/>
                  <a:pt x="1122658" y="835336"/>
                  <a:pt x="1115568" y="778613"/>
                </a:cubicBezTo>
                <a:cubicBezTo>
                  <a:pt x="1112842" y="756803"/>
                  <a:pt x="1091184" y="742037"/>
                  <a:pt x="1078992" y="723749"/>
                </a:cubicBezTo>
                <a:cubicBezTo>
                  <a:pt x="1072896" y="754229"/>
                  <a:pt x="1060704" y="784105"/>
                  <a:pt x="1060704" y="815189"/>
                </a:cubicBezTo>
                <a:cubicBezTo>
                  <a:pt x="1060704" y="874236"/>
                  <a:pt x="1085704" y="898409"/>
                  <a:pt x="1115568" y="943205"/>
                </a:cubicBezTo>
                <a:cubicBezTo>
                  <a:pt x="1205738" y="935691"/>
                  <a:pt x="1327474" y="952903"/>
                  <a:pt x="1408176" y="888341"/>
                </a:cubicBezTo>
                <a:cubicBezTo>
                  <a:pt x="1448567" y="856028"/>
                  <a:pt x="1517904" y="778613"/>
                  <a:pt x="1517904" y="778613"/>
                </a:cubicBezTo>
                <a:cubicBezTo>
                  <a:pt x="1530096" y="742037"/>
                  <a:pt x="1557971" y="707281"/>
                  <a:pt x="1554480" y="668885"/>
                </a:cubicBezTo>
                <a:cubicBezTo>
                  <a:pt x="1545378" y="568760"/>
                  <a:pt x="1517768" y="469979"/>
                  <a:pt x="1481328" y="376277"/>
                </a:cubicBezTo>
                <a:cubicBezTo>
                  <a:pt x="1473362" y="355792"/>
                  <a:pt x="1442006" y="355243"/>
                  <a:pt x="1426464" y="339701"/>
                </a:cubicBezTo>
                <a:cubicBezTo>
                  <a:pt x="1404911" y="318148"/>
                  <a:pt x="1394539" y="286620"/>
                  <a:pt x="1371600" y="266549"/>
                </a:cubicBezTo>
                <a:cubicBezTo>
                  <a:pt x="1327215" y="227712"/>
                  <a:pt x="1279397" y="208855"/>
                  <a:pt x="1225296" y="193397"/>
                </a:cubicBezTo>
                <a:cubicBezTo>
                  <a:pt x="1201129" y="186492"/>
                  <a:pt x="1176528" y="181205"/>
                  <a:pt x="1152144" y="175109"/>
                </a:cubicBezTo>
                <a:cubicBezTo>
                  <a:pt x="1121664" y="181205"/>
                  <a:pt x="1087063" y="176923"/>
                  <a:pt x="1060704" y="193397"/>
                </a:cubicBezTo>
                <a:cubicBezTo>
                  <a:pt x="995569" y="234107"/>
                  <a:pt x="1003273" y="295105"/>
                  <a:pt x="987552" y="357989"/>
                </a:cubicBezTo>
                <a:cubicBezTo>
                  <a:pt x="982877" y="376691"/>
                  <a:pt x="975360" y="394565"/>
                  <a:pt x="969264" y="412853"/>
                </a:cubicBezTo>
                <a:cubicBezTo>
                  <a:pt x="975360" y="486005"/>
                  <a:pt x="969749" y="561095"/>
                  <a:pt x="987552" y="632309"/>
                </a:cubicBezTo>
                <a:cubicBezTo>
                  <a:pt x="1003808" y="697333"/>
                  <a:pt x="1074928" y="719685"/>
                  <a:pt x="1115568" y="760325"/>
                </a:cubicBezTo>
                <a:cubicBezTo>
                  <a:pt x="1131110" y="775867"/>
                  <a:pt x="1134981" y="801459"/>
                  <a:pt x="1152144" y="815189"/>
                </a:cubicBezTo>
                <a:cubicBezTo>
                  <a:pt x="1164070" y="824729"/>
                  <a:pt x="1275381" y="850570"/>
                  <a:pt x="1280160" y="851765"/>
                </a:cubicBezTo>
                <a:cubicBezTo>
                  <a:pt x="1322832" y="839573"/>
                  <a:pt x="1369215" y="836440"/>
                  <a:pt x="1408176" y="815189"/>
                </a:cubicBezTo>
                <a:cubicBezTo>
                  <a:pt x="1443927" y="795688"/>
                  <a:pt x="1533363" y="676993"/>
                  <a:pt x="1554480" y="650597"/>
                </a:cubicBezTo>
                <a:cubicBezTo>
                  <a:pt x="1560576" y="632309"/>
                  <a:pt x="1574141" y="614961"/>
                  <a:pt x="1572768" y="595733"/>
                </a:cubicBezTo>
                <a:cubicBezTo>
                  <a:pt x="1561341" y="435756"/>
                  <a:pt x="1571010" y="391556"/>
                  <a:pt x="1444752" y="321413"/>
                </a:cubicBezTo>
                <a:cubicBezTo>
                  <a:pt x="1422781" y="309207"/>
                  <a:pt x="1395984" y="309221"/>
                  <a:pt x="1371600" y="303125"/>
                </a:cubicBezTo>
                <a:cubicBezTo>
                  <a:pt x="1298448" y="309221"/>
                  <a:pt x="1223598" y="304600"/>
                  <a:pt x="1152144" y="321413"/>
                </a:cubicBezTo>
                <a:cubicBezTo>
                  <a:pt x="1117543" y="329554"/>
                  <a:pt x="1088762" y="354454"/>
                  <a:pt x="1060704" y="376277"/>
                </a:cubicBezTo>
                <a:cubicBezTo>
                  <a:pt x="999301" y="424035"/>
                  <a:pt x="989286" y="446828"/>
                  <a:pt x="950976" y="504293"/>
                </a:cubicBezTo>
                <a:cubicBezTo>
                  <a:pt x="954429" y="552634"/>
                  <a:pt x="898081" y="796901"/>
                  <a:pt x="1042416" y="796901"/>
                </a:cubicBezTo>
                <a:cubicBezTo>
                  <a:pt x="1092685" y="796901"/>
                  <a:pt x="1139952" y="772517"/>
                  <a:pt x="1188720" y="760325"/>
                </a:cubicBezTo>
                <a:cubicBezTo>
                  <a:pt x="1227523" y="708588"/>
                  <a:pt x="1261872" y="682502"/>
                  <a:pt x="1261872" y="614021"/>
                </a:cubicBezTo>
                <a:cubicBezTo>
                  <a:pt x="1261872" y="588887"/>
                  <a:pt x="1249680" y="565253"/>
                  <a:pt x="1243584" y="540869"/>
                </a:cubicBezTo>
                <a:lnTo>
                  <a:pt x="1188720" y="595733"/>
                </a:lnTo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4647544" y="5730866"/>
            <a:ext cx="1326119" cy="999118"/>
          </a:xfrm>
          <a:custGeom>
            <a:avLst/>
            <a:gdLst>
              <a:gd name="connsiteX0" fmla="*/ 143912 w 1326119"/>
              <a:gd name="connsiteY0" fmla="*/ 29854 h 999118"/>
              <a:gd name="connsiteX1" fmla="*/ 89048 w 1326119"/>
              <a:gd name="connsiteY1" fmla="*/ 340750 h 999118"/>
              <a:gd name="connsiteX2" fmla="*/ 70760 w 1326119"/>
              <a:gd name="connsiteY2" fmla="*/ 395614 h 999118"/>
              <a:gd name="connsiteX3" fmla="*/ 52472 w 1326119"/>
              <a:gd name="connsiteY3" fmla="*/ 468766 h 999118"/>
              <a:gd name="connsiteX4" fmla="*/ 15896 w 1326119"/>
              <a:gd name="connsiteY4" fmla="*/ 596782 h 999118"/>
              <a:gd name="connsiteX5" fmla="*/ 107336 w 1326119"/>
              <a:gd name="connsiteY5" fmla="*/ 761374 h 999118"/>
              <a:gd name="connsiteX6" fmla="*/ 217064 w 1326119"/>
              <a:gd name="connsiteY6" fmla="*/ 889390 h 999118"/>
              <a:gd name="connsiteX7" fmla="*/ 326792 w 1326119"/>
              <a:gd name="connsiteY7" fmla="*/ 925966 h 999118"/>
              <a:gd name="connsiteX8" fmla="*/ 381656 w 1326119"/>
              <a:gd name="connsiteY8" fmla="*/ 944254 h 999118"/>
              <a:gd name="connsiteX9" fmla="*/ 436520 w 1326119"/>
              <a:gd name="connsiteY9" fmla="*/ 962542 h 999118"/>
              <a:gd name="connsiteX10" fmla="*/ 564536 w 1326119"/>
              <a:gd name="connsiteY10" fmla="*/ 980830 h 999118"/>
              <a:gd name="connsiteX11" fmla="*/ 619400 w 1326119"/>
              <a:gd name="connsiteY11" fmla="*/ 962542 h 999118"/>
              <a:gd name="connsiteX12" fmla="*/ 546248 w 1326119"/>
              <a:gd name="connsiteY12" fmla="*/ 669934 h 999118"/>
              <a:gd name="connsiteX13" fmla="*/ 217064 w 1326119"/>
              <a:gd name="connsiteY13" fmla="*/ 761374 h 999118"/>
              <a:gd name="connsiteX14" fmla="*/ 290216 w 1326119"/>
              <a:gd name="connsiteY14" fmla="*/ 816238 h 999118"/>
              <a:gd name="connsiteX15" fmla="*/ 308504 w 1326119"/>
              <a:gd name="connsiteY15" fmla="*/ 871102 h 999118"/>
              <a:gd name="connsiteX16" fmla="*/ 436520 w 1326119"/>
              <a:gd name="connsiteY16" fmla="*/ 925966 h 999118"/>
              <a:gd name="connsiteX17" fmla="*/ 692552 w 1326119"/>
              <a:gd name="connsiteY17" fmla="*/ 962542 h 999118"/>
              <a:gd name="connsiteX18" fmla="*/ 820568 w 1326119"/>
              <a:gd name="connsiteY18" fmla="*/ 980830 h 999118"/>
              <a:gd name="connsiteX19" fmla="*/ 912008 w 1326119"/>
              <a:gd name="connsiteY19" fmla="*/ 999118 h 999118"/>
              <a:gd name="connsiteX20" fmla="*/ 966872 w 1326119"/>
              <a:gd name="connsiteY20" fmla="*/ 980830 h 999118"/>
              <a:gd name="connsiteX21" fmla="*/ 985160 w 1326119"/>
              <a:gd name="connsiteY21" fmla="*/ 925966 h 999118"/>
              <a:gd name="connsiteX22" fmla="*/ 966872 w 1326119"/>
              <a:gd name="connsiteY22" fmla="*/ 688222 h 999118"/>
              <a:gd name="connsiteX23" fmla="*/ 820568 w 1326119"/>
              <a:gd name="connsiteY23" fmla="*/ 615070 h 999118"/>
              <a:gd name="connsiteX24" fmla="*/ 765704 w 1326119"/>
              <a:gd name="connsiteY24" fmla="*/ 596782 h 999118"/>
              <a:gd name="connsiteX25" fmla="*/ 1204616 w 1326119"/>
              <a:gd name="connsiteY25" fmla="*/ 578494 h 999118"/>
              <a:gd name="connsiteX26" fmla="*/ 1259480 w 1326119"/>
              <a:gd name="connsiteY26" fmla="*/ 560206 h 999118"/>
              <a:gd name="connsiteX27" fmla="*/ 1314344 w 1326119"/>
              <a:gd name="connsiteY27" fmla="*/ 468766 h 999118"/>
              <a:gd name="connsiteX28" fmla="*/ 1259480 w 1326119"/>
              <a:gd name="connsiteY28" fmla="*/ 231022 h 999118"/>
              <a:gd name="connsiteX29" fmla="*/ 1204616 w 1326119"/>
              <a:gd name="connsiteY29" fmla="*/ 194446 h 999118"/>
              <a:gd name="connsiteX30" fmla="*/ 1149752 w 1326119"/>
              <a:gd name="connsiteY30" fmla="*/ 176158 h 999118"/>
              <a:gd name="connsiteX31" fmla="*/ 985160 w 1326119"/>
              <a:gd name="connsiteY31" fmla="*/ 212734 h 999118"/>
              <a:gd name="connsiteX32" fmla="*/ 875432 w 1326119"/>
              <a:gd name="connsiteY32" fmla="*/ 340750 h 999118"/>
              <a:gd name="connsiteX33" fmla="*/ 820568 w 1326119"/>
              <a:gd name="connsiteY33" fmla="*/ 377326 h 999118"/>
              <a:gd name="connsiteX34" fmla="*/ 765704 w 1326119"/>
              <a:gd name="connsiteY34" fmla="*/ 432190 h 999118"/>
              <a:gd name="connsiteX35" fmla="*/ 692552 w 1326119"/>
              <a:gd name="connsiteY35" fmla="*/ 267598 h 999118"/>
              <a:gd name="connsiteX36" fmla="*/ 655976 w 1326119"/>
              <a:gd name="connsiteY36" fmla="*/ 157870 h 999118"/>
              <a:gd name="connsiteX37" fmla="*/ 637688 w 1326119"/>
              <a:gd name="connsiteY37" fmla="*/ 103006 h 999118"/>
              <a:gd name="connsiteX38" fmla="*/ 546248 w 1326119"/>
              <a:gd name="connsiteY38" fmla="*/ 157870 h 999118"/>
              <a:gd name="connsiteX39" fmla="*/ 491384 w 1326119"/>
              <a:gd name="connsiteY39" fmla="*/ 212734 h 999118"/>
              <a:gd name="connsiteX40" fmla="*/ 436520 w 1326119"/>
              <a:gd name="connsiteY40" fmla="*/ 249310 h 999118"/>
              <a:gd name="connsiteX41" fmla="*/ 399944 w 1326119"/>
              <a:gd name="connsiteY41" fmla="*/ 194446 h 999118"/>
              <a:gd name="connsiteX42" fmla="*/ 381656 w 1326119"/>
              <a:gd name="connsiteY42" fmla="*/ 121294 h 999118"/>
              <a:gd name="connsiteX43" fmla="*/ 326792 w 1326119"/>
              <a:gd name="connsiteY43" fmla="*/ 84718 h 999118"/>
              <a:gd name="connsiteX44" fmla="*/ 308504 w 1326119"/>
              <a:gd name="connsiteY44" fmla="*/ 11566 h 999118"/>
              <a:gd name="connsiteX45" fmla="*/ 253640 w 1326119"/>
              <a:gd name="connsiteY45" fmla="*/ 29854 h 999118"/>
              <a:gd name="connsiteX46" fmla="*/ 143912 w 1326119"/>
              <a:gd name="connsiteY46" fmla="*/ 121294 h 999118"/>
              <a:gd name="connsiteX47" fmla="*/ 125624 w 1326119"/>
              <a:gd name="connsiteY47" fmla="*/ 157870 h 999118"/>
              <a:gd name="connsiteX48" fmla="*/ 527960 w 1326119"/>
              <a:gd name="connsiteY48" fmla="*/ 669934 h 999118"/>
              <a:gd name="connsiteX49" fmla="*/ 692552 w 1326119"/>
              <a:gd name="connsiteY49" fmla="*/ 304174 h 999118"/>
              <a:gd name="connsiteX50" fmla="*/ 143912 w 1326119"/>
              <a:gd name="connsiteY50" fmla="*/ 596782 h 999118"/>
              <a:gd name="connsiteX51" fmla="*/ 454808 w 1326119"/>
              <a:gd name="connsiteY51" fmla="*/ 84718 h 999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326119" h="999118">
                <a:moveTo>
                  <a:pt x="143912" y="29854"/>
                </a:moveTo>
                <a:cubicBezTo>
                  <a:pt x="125624" y="133486"/>
                  <a:pt x="109686" y="237560"/>
                  <a:pt x="89048" y="340750"/>
                </a:cubicBezTo>
                <a:cubicBezTo>
                  <a:pt x="85267" y="359653"/>
                  <a:pt x="76056" y="377078"/>
                  <a:pt x="70760" y="395614"/>
                </a:cubicBezTo>
                <a:cubicBezTo>
                  <a:pt x="63855" y="419781"/>
                  <a:pt x="59377" y="444599"/>
                  <a:pt x="52472" y="468766"/>
                </a:cubicBezTo>
                <a:cubicBezTo>
                  <a:pt x="0" y="652419"/>
                  <a:pt x="73067" y="368097"/>
                  <a:pt x="15896" y="596782"/>
                </a:cubicBezTo>
                <a:cubicBezTo>
                  <a:pt x="44123" y="737916"/>
                  <a:pt x="8681" y="648626"/>
                  <a:pt x="107336" y="761374"/>
                </a:cubicBezTo>
                <a:cubicBezTo>
                  <a:pt x="132393" y="790010"/>
                  <a:pt x="179107" y="868303"/>
                  <a:pt x="217064" y="889390"/>
                </a:cubicBezTo>
                <a:cubicBezTo>
                  <a:pt x="250767" y="908114"/>
                  <a:pt x="290216" y="913774"/>
                  <a:pt x="326792" y="925966"/>
                </a:cubicBezTo>
                <a:lnTo>
                  <a:pt x="381656" y="944254"/>
                </a:lnTo>
                <a:cubicBezTo>
                  <a:pt x="399944" y="950350"/>
                  <a:pt x="417437" y="959816"/>
                  <a:pt x="436520" y="962542"/>
                </a:cubicBezTo>
                <a:lnTo>
                  <a:pt x="564536" y="980830"/>
                </a:lnTo>
                <a:cubicBezTo>
                  <a:pt x="582824" y="974734"/>
                  <a:pt x="617009" y="981670"/>
                  <a:pt x="619400" y="962542"/>
                </a:cubicBezTo>
                <a:cubicBezTo>
                  <a:pt x="653844" y="686992"/>
                  <a:pt x="676690" y="713415"/>
                  <a:pt x="546248" y="669934"/>
                </a:cubicBezTo>
                <a:cubicBezTo>
                  <a:pt x="423522" y="682207"/>
                  <a:pt x="65002" y="609312"/>
                  <a:pt x="217064" y="761374"/>
                </a:cubicBezTo>
                <a:cubicBezTo>
                  <a:pt x="238617" y="782927"/>
                  <a:pt x="265832" y="797950"/>
                  <a:pt x="290216" y="816238"/>
                </a:cubicBezTo>
                <a:cubicBezTo>
                  <a:pt x="296312" y="834526"/>
                  <a:pt x="296462" y="856049"/>
                  <a:pt x="308504" y="871102"/>
                </a:cubicBezTo>
                <a:cubicBezTo>
                  <a:pt x="337123" y="906876"/>
                  <a:pt x="395972" y="919208"/>
                  <a:pt x="436520" y="925966"/>
                </a:cubicBezTo>
                <a:cubicBezTo>
                  <a:pt x="521557" y="940139"/>
                  <a:pt x="607208" y="950350"/>
                  <a:pt x="692552" y="962542"/>
                </a:cubicBezTo>
                <a:cubicBezTo>
                  <a:pt x="735224" y="968638"/>
                  <a:pt x="778300" y="972376"/>
                  <a:pt x="820568" y="980830"/>
                </a:cubicBezTo>
                <a:lnTo>
                  <a:pt x="912008" y="999118"/>
                </a:lnTo>
                <a:cubicBezTo>
                  <a:pt x="930296" y="993022"/>
                  <a:pt x="953241" y="994461"/>
                  <a:pt x="966872" y="980830"/>
                </a:cubicBezTo>
                <a:cubicBezTo>
                  <a:pt x="980503" y="967199"/>
                  <a:pt x="985160" y="945243"/>
                  <a:pt x="985160" y="925966"/>
                </a:cubicBezTo>
                <a:cubicBezTo>
                  <a:pt x="985160" y="846484"/>
                  <a:pt x="986149" y="765331"/>
                  <a:pt x="966872" y="688222"/>
                </a:cubicBezTo>
                <a:cubicBezTo>
                  <a:pt x="950208" y="621564"/>
                  <a:pt x="865043" y="626189"/>
                  <a:pt x="820568" y="615070"/>
                </a:cubicBezTo>
                <a:cubicBezTo>
                  <a:pt x="801866" y="610395"/>
                  <a:pt x="783992" y="602878"/>
                  <a:pt x="765704" y="596782"/>
                </a:cubicBezTo>
                <a:cubicBezTo>
                  <a:pt x="912008" y="590686"/>
                  <a:pt x="1058585" y="589311"/>
                  <a:pt x="1204616" y="578494"/>
                </a:cubicBezTo>
                <a:cubicBezTo>
                  <a:pt x="1223841" y="577070"/>
                  <a:pt x="1245849" y="573837"/>
                  <a:pt x="1259480" y="560206"/>
                </a:cubicBezTo>
                <a:cubicBezTo>
                  <a:pt x="1284614" y="535072"/>
                  <a:pt x="1296056" y="499246"/>
                  <a:pt x="1314344" y="468766"/>
                </a:cubicBezTo>
                <a:cubicBezTo>
                  <a:pt x="1304795" y="373278"/>
                  <a:pt x="1326119" y="297661"/>
                  <a:pt x="1259480" y="231022"/>
                </a:cubicBezTo>
                <a:cubicBezTo>
                  <a:pt x="1243938" y="215480"/>
                  <a:pt x="1224275" y="204276"/>
                  <a:pt x="1204616" y="194446"/>
                </a:cubicBezTo>
                <a:cubicBezTo>
                  <a:pt x="1187374" y="185825"/>
                  <a:pt x="1168040" y="182254"/>
                  <a:pt x="1149752" y="176158"/>
                </a:cubicBezTo>
                <a:cubicBezTo>
                  <a:pt x="1141495" y="177534"/>
                  <a:pt x="1012564" y="193160"/>
                  <a:pt x="985160" y="212734"/>
                </a:cubicBezTo>
                <a:cubicBezTo>
                  <a:pt x="832217" y="321979"/>
                  <a:pt x="972088" y="244094"/>
                  <a:pt x="875432" y="340750"/>
                </a:cubicBezTo>
                <a:cubicBezTo>
                  <a:pt x="859890" y="356292"/>
                  <a:pt x="837453" y="363255"/>
                  <a:pt x="820568" y="377326"/>
                </a:cubicBezTo>
                <a:cubicBezTo>
                  <a:pt x="800699" y="393883"/>
                  <a:pt x="783992" y="413902"/>
                  <a:pt x="765704" y="432190"/>
                </a:cubicBezTo>
                <a:cubicBezTo>
                  <a:pt x="727375" y="355531"/>
                  <a:pt x="723686" y="353216"/>
                  <a:pt x="692552" y="267598"/>
                </a:cubicBezTo>
                <a:cubicBezTo>
                  <a:pt x="679376" y="231365"/>
                  <a:pt x="668168" y="194446"/>
                  <a:pt x="655976" y="157870"/>
                </a:cubicBezTo>
                <a:lnTo>
                  <a:pt x="637688" y="103006"/>
                </a:lnTo>
                <a:cubicBezTo>
                  <a:pt x="607208" y="121294"/>
                  <a:pt x="574684" y="136543"/>
                  <a:pt x="546248" y="157870"/>
                </a:cubicBezTo>
                <a:cubicBezTo>
                  <a:pt x="525557" y="173388"/>
                  <a:pt x="511253" y="196177"/>
                  <a:pt x="491384" y="212734"/>
                </a:cubicBezTo>
                <a:cubicBezTo>
                  <a:pt x="474499" y="226805"/>
                  <a:pt x="454808" y="237118"/>
                  <a:pt x="436520" y="249310"/>
                </a:cubicBezTo>
                <a:cubicBezTo>
                  <a:pt x="424328" y="231022"/>
                  <a:pt x="408602" y="214648"/>
                  <a:pt x="399944" y="194446"/>
                </a:cubicBezTo>
                <a:cubicBezTo>
                  <a:pt x="390043" y="171344"/>
                  <a:pt x="395598" y="142207"/>
                  <a:pt x="381656" y="121294"/>
                </a:cubicBezTo>
                <a:cubicBezTo>
                  <a:pt x="369464" y="103006"/>
                  <a:pt x="345080" y="96910"/>
                  <a:pt x="326792" y="84718"/>
                </a:cubicBezTo>
                <a:cubicBezTo>
                  <a:pt x="320696" y="60334"/>
                  <a:pt x="328612" y="26647"/>
                  <a:pt x="308504" y="11566"/>
                </a:cubicBezTo>
                <a:cubicBezTo>
                  <a:pt x="293082" y="0"/>
                  <a:pt x="270882" y="21233"/>
                  <a:pt x="253640" y="29854"/>
                </a:cubicBezTo>
                <a:cubicBezTo>
                  <a:pt x="214175" y="49586"/>
                  <a:pt x="170876" y="87589"/>
                  <a:pt x="143912" y="121294"/>
                </a:cubicBezTo>
                <a:cubicBezTo>
                  <a:pt x="135397" y="131938"/>
                  <a:pt x="131720" y="145678"/>
                  <a:pt x="125624" y="157870"/>
                </a:cubicBezTo>
                <a:lnTo>
                  <a:pt x="527960" y="669934"/>
                </a:lnTo>
                <a:lnTo>
                  <a:pt x="692552" y="304174"/>
                </a:lnTo>
                <a:lnTo>
                  <a:pt x="143912" y="596782"/>
                </a:lnTo>
                <a:lnTo>
                  <a:pt x="454808" y="84718"/>
                </a:lnTo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7284720" y="5266944"/>
            <a:ext cx="1036429" cy="1298448"/>
          </a:xfrm>
          <a:custGeom>
            <a:avLst/>
            <a:gdLst>
              <a:gd name="connsiteX0" fmla="*/ 176784 w 1036429"/>
              <a:gd name="connsiteY0" fmla="*/ 530352 h 1298448"/>
              <a:gd name="connsiteX1" fmla="*/ 121920 w 1036429"/>
              <a:gd name="connsiteY1" fmla="*/ 566928 h 1298448"/>
              <a:gd name="connsiteX2" fmla="*/ 103632 w 1036429"/>
              <a:gd name="connsiteY2" fmla="*/ 621792 h 1298448"/>
              <a:gd name="connsiteX3" fmla="*/ 158496 w 1036429"/>
              <a:gd name="connsiteY3" fmla="*/ 877824 h 1298448"/>
              <a:gd name="connsiteX4" fmla="*/ 195072 w 1036429"/>
              <a:gd name="connsiteY4" fmla="*/ 932688 h 1298448"/>
              <a:gd name="connsiteX5" fmla="*/ 231648 w 1036429"/>
              <a:gd name="connsiteY5" fmla="*/ 1005840 h 1298448"/>
              <a:gd name="connsiteX6" fmla="*/ 396240 w 1036429"/>
              <a:gd name="connsiteY6" fmla="*/ 1152144 h 1298448"/>
              <a:gd name="connsiteX7" fmla="*/ 487680 w 1036429"/>
              <a:gd name="connsiteY7" fmla="*/ 1188720 h 1298448"/>
              <a:gd name="connsiteX8" fmla="*/ 579120 w 1036429"/>
              <a:gd name="connsiteY8" fmla="*/ 1207008 h 1298448"/>
              <a:gd name="connsiteX9" fmla="*/ 652272 w 1036429"/>
              <a:gd name="connsiteY9" fmla="*/ 1243584 h 1298448"/>
              <a:gd name="connsiteX10" fmla="*/ 707136 w 1036429"/>
              <a:gd name="connsiteY10" fmla="*/ 1280160 h 1298448"/>
              <a:gd name="connsiteX11" fmla="*/ 762000 w 1036429"/>
              <a:gd name="connsiteY11" fmla="*/ 1298448 h 1298448"/>
              <a:gd name="connsiteX12" fmla="*/ 835152 w 1036429"/>
              <a:gd name="connsiteY12" fmla="*/ 1280160 h 1298448"/>
              <a:gd name="connsiteX13" fmla="*/ 890016 w 1036429"/>
              <a:gd name="connsiteY13" fmla="*/ 1243584 h 1298448"/>
              <a:gd name="connsiteX14" fmla="*/ 981456 w 1036429"/>
              <a:gd name="connsiteY14" fmla="*/ 1133856 h 1298448"/>
              <a:gd name="connsiteX15" fmla="*/ 999744 w 1036429"/>
              <a:gd name="connsiteY15" fmla="*/ 1078992 h 1298448"/>
              <a:gd name="connsiteX16" fmla="*/ 1036320 w 1036429"/>
              <a:gd name="connsiteY16" fmla="*/ 1005840 h 1298448"/>
              <a:gd name="connsiteX17" fmla="*/ 1018032 w 1036429"/>
              <a:gd name="connsiteY17" fmla="*/ 896112 h 1298448"/>
              <a:gd name="connsiteX18" fmla="*/ 963168 w 1036429"/>
              <a:gd name="connsiteY18" fmla="*/ 877824 h 1298448"/>
              <a:gd name="connsiteX19" fmla="*/ 835152 w 1036429"/>
              <a:gd name="connsiteY19" fmla="*/ 822960 h 1298448"/>
              <a:gd name="connsiteX20" fmla="*/ 944880 w 1036429"/>
              <a:gd name="connsiteY20" fmla="*/ 713232 h 1298448"/>
              <a:gd name="connsiteX21" fmla="*/ 926592 w 1036429"/>
              <a:gd name="connsiteY21" fmla="*/ 548640 h 1298448"/>
              <a:gd name="connsiteX22" fmla="*/ 908304 w 1036429"/>
              <a:gd name="connsiteY22" fmla="*/ 475488 h 1298448"/>
              <a:gd name="connsiteX23" fmla="*/ 853440 w 1036429"/>
              <a:gd name="connsiteY23" fmla="*/ 420624 h 1298448"/>
              <a:gd name="connsiteX24" fmla="*/ 798576 w 1036429"/>
              <a:gd name="connsiteY24" fmla="*/ 347472 h 1298448"/>
              <a:gd name="connsiteX25" fmla="*/ 762000 w 1036429"/>
              <a:gd name="connsiteY25" fmla="*/ 292608 h 1298448"/>
              <a:gd name="connsiteX26" fmla="*/ 615696 w 1036429"/>
              <a:gd name="connsiteY26" fmla="*/ 164592 h 1298448"/>
              <a:gd name="connsiteX27" fmla="*/ 560832 w 1036429"/>
              <a:gd name="connsiteY27" fmla="*/ 128016 h 1298448"/>
              <a:gd name="connsiteX28" fmla="*/ 487680 w 1036429"/>
              <a:gd name="connsiteY28" fmla="*/ 73152 h 1298448"/>
              <a:gd name="connsiteX29" fmla="*/ 432816 w 1036429"/>
              <a:gd name="connsiteY29" fmla="*/ 18288 h 1298448"/>
              <a:gd name="connsiteX30" fmla="*/ 377952 w 1036429"/>
              <a:gd name="connsiteY30" fmla="*/ 0 h 1298448"/>
              <a:gd name="connsiteX31" fmla="*/ 323088 w 1036429"/>
              <a:gd name="connsiteY31" fmla="*/ 18288 h 1298448"/>
              <a:gd name="connsiteX32" fmla="*/ 304800 w 1036429"/>
              <a:gd name="connsiteY32" fmla="*/ 73152 h 1298448"/>
              <a:gd name="connsiteX33" fmla="*/ 286512 w 1036429"/>
              <a:gd name="connsiteY33" fmla="*/ 164592 h 1298448"/>
              <a:gd name="connsiteX34" fmla="*/ 268224 w 1036429"/>
              <a:gd name="connsiteY34" fmla="*/ 329184 h 1298448"/>
              <a:gd name="connsiteX35" fmla="*/ 140208 w 1036429"/>
              <a:gd name="connsiteY35" fmla="*/ 402336 h 1298448"/>
              <a:gd name="connsiteX36" fmla="*/ 121920 w 1036429"/>
              <a:gd name="connsiteY36" fmla="*/ 548640 h 1298448"/>
              <a:gd name="connsiteX37" fmla="*/ 505968 w 1036429"/>
              <a:gd name="connsiteY37" fmla="*/ 566928 h 1298448"/>
              <a:gd name="connsiteX38" fmla="*/ 505968 w 1036429"/>
              <a:gd name="connsiteY38" fmla="*/ 731520 h 1298448"/>
              <a:gd name="connsiteX39" fmla="*/ 432816 w 1036429"/>
              <a:gd name="connsiteY39" fmla="*/ 749808 h 1298448"/>
              <a:gd name="connsiteX40" fmla="*/ 323088 w 1036429"/>
              <a:gd name="connsiteY40" fmla="*/ 786384 h 1298448"/>
              <a:gd name="connsiteX41" fmla="*/ 323088 w 1036429"/>
              <a:gd name="connsiteY41" fmla="*/ 932688 h 1298448"/>
              <a:gd name="connsiteX42" fmla="*/ 377952 w 1036429"/>
              <a:gd name="connsiteY42" fmla="*/ 950976 h 1298448"/>
              <a:gd name="connsiteX43" fmla="*/ 469392 w 1036429"/>
              <a:gd name="connsiteY43" fmla="*/ 932688 h 1298448"/>
              <a:gd name="connsiteX44" fmla="*/ 524256 w 1036429"/>
              <a:gd name="connsiteY44" fmla="*/ 896112 h 1298448"/>
              <a:gd name="connsiteX45" fmla="*/ 652272 w 1036429"/>
              <a:gd name="connsiteY45" fmla="*/ 859536 h 1298448"/>
              <a:gd name="connsiteX46" fmla="*/ 725424 w 1036429"/>
              <a:gd name="connsiteY46" fmla="*/ 877824 h 1298448"/>
              <a:gd name="connsiteX47" fmla="*/ 908304 w 1036429"/>
              <a:gd name="connsiteY47" fmla="*/ 1097280 h 1298448"/>
              <a:gd name="connsiteX48" fmla="*/ 944880 w 1036429"/>
              <a:gd name="connsiteY48" fmla="*/ 1188720 h 129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36429" h="1298448">
                <a:moveTo>
                  <a:pt x="176784" y="530352"/>
                </a:moveTo>
                <a:cubicBezTo>
                  <a:pt x="158496" y="542544"/>
                  <a:pt x="135650" y="549765"/>
                  <a:pt x="121920" y="566928"/>
                </a:cubicBezTo>
                <a:cubicBezTo>
                  <a:pt x="109878" y="581981"/>
                  <a:pt x="103632" y="602515"/>
                  <a:pt x="103632" y="621792"/>
                </a:cubicBezTo>
                <a:cubicBezTo>
                  <a:pt x="103632" y="759107"/>
                  <a:pt x="103867" y="782223"/>
                  <a:pt x="158496" y="877824"/>
                </a:cubicBezTo>
                <a:cubicBezTo>
                  <a:pt x="169401" y="896907"/>
                  <a:pt x="184167" y="913605"/>
                  <a:pt x="195072" y="932688"/>
                </a:cubicBezTo>
                <a:cubicBezTo>
                  <a:pt x="208598" y="956358"/>
                  <a:pt x="214617" y="984552"/>
                  <a:pt x="231648" y="1005840"/>
                </a:cubicBezTo>
                <a:cubicBezTo>
                  <a:pt x="263960" y="1046230"/>
                  <a:pt x="337836" y="1122942"/>
                  <a:pt x="396240" y="1152144"/>
                </a:cubicBezTo>
                <a:cubicBezTo>
                  <a:pt x="425602" y="1166825"/>
                  <a:pt x="456237" y="1179287"/>
                  <a:pt x="487680" y="1188720"/>
                </a:cubicBezTo>
                <a:cubicBezTo>
                  <a:pt x="517453" y="1197652"/>
                  <a:pt x="548640" y="1200912"/>
                  <a:pt x="579120" y="1207008"/>
                </a:cubicBezTo>
                <a:cubicBezTo>
                  <a:pt x="603504" y="1219200"/>
                  <a:pt x="628602" y="1230058"/>
                  <a:pt x="652272" y="1243584"/>
                </a:cubicBezTo>
                <a:cubicBezTo>
                  <a:pt x="671355" y="1254489"/>
                  <a:pt x="687477" y="1270330"/>
                  <a:pt x="707136" y="1280160"/>
                </a:cubicBezTo>
                <a:cubicBezTo>
                  <a:pt x="724378" y="1288781"/>
                  <a:pt x="743712" y="1292352"/>
                  <a:pt x="762000" y="1298448"/>
                </a:cubicBezTo>
                <a:cubicBezTo>
                  <a:pt x="786384" y="1292352"/>
                  <a:pt x="812050" y="1290061"/>
                  <a:pt x="835152" y="1280160"/>
                </a:cubicBezTo>
                <a:cubicBezTo>
                  <a:pt x="855354" y="1271502"/>
                  <a:pt x="873131" y="1257655"/>
                  <a:pt x="890016" y="1243584"/>
                </a:cubicBezTo>
                <a:cubicBezTo>
                  <a:pt x="924684" y="1214694"/>
                  <a:pt x="960905" y="1174958"/>
                  <a:pt x="981456" y="1133856"/>
                </a:cubicBezTo>
                <a:cubicBezTo>
                  <a:pt x="990077" y="1116614"/>
                  <a:pt x="992150" y="1096711"/>
                  <a:pt x="999744" y="1078992"/>
                </a:cubicBezTo>
                <a:cubicBezTo>
                  <a:pt x="1010483" y="1053934"/>
                  <a:pt x="1024128" y="1030224"/>
                  <a:pt x="1036320" y="1005840"/>
                </a:cubicBezTo>
                <a:cubicBezTo>
                  <a:pt x="1030224" y="969264"/>
                  <a:pt x="1036429" y="928307"/>
                  <a:pt x="1018032" y="896112"/>
                </a:cubicBezTo>
                <a:cubicBezTo>
                  <a:pt x="1008468" y="879375"/>
                  <a:pt x="980410" y="886445"/>
                  <a:pt x="963168" y="877824"/>
                </a:cubicBezTo>
                <a:cubicBezTo>
                  <a:pt x="836873" y="814676"/>
                  <a:pt x="987397" y="861021"/>
                  <a:pt x="835152" y="822960"/>
                </a:cubicBezTo>
                <a:cubicBezTo>
                  <a:pt x="856664" y="806826"/>
                  <a:pt x="941314" y="756019"/>
                  <a:pt x="944880" y="713232"/>
                </a:cubicBezTo>
                <a:cubicBezTo>
                  <a:pt x="949464" y="658221"/>
                  <a:pt x="934986" y="603200"/>
                  <a:pt x="926592" y="548640"/>
                </a:cubicBezTo>
                <a:cubicBezTo>
                  <a:pt x="922770" y="523798"/>
                  <a:pt x="920774" y="497311"/>
                  <a:pt x="908304" y="475488"/>
                </a:cubicBezTo>
                <a:cubicBezTo>
                  <a:pt x="895472" y="453033"/>
                  <a:pt x="870272" y="440261"/>
                  <a:pt x="853440" y="420624"/>
                </a:cubicBezTo>
                <a:cubicBezTo>
                  <a:pt x="833604" y="397482"/>
                  <a:pt x="816292" y="372275"/>
                  <a:pt x="798576" y="347472"/>
                </a:cubicBezTo>
                <a:cubicBezTo>
                  <a:pt x="785801" y="329587"/>
                  <a:pt x="776071" y="309493"/>
                  <a:pt x="762000" y="292608"/>
                </a:cubicBezTo>
                <a:cubicBezTo>
                  <a:pt x="724405" y="247494"/>
                  <a:pt x="659613" y="197530"/>
                  <a:pt x="615696" y="164592"/>
                </a:cubicBezTo>
                <a:cubicBezTo>
                  <a:pt x="598112" y="151404"/>
                  <a:pt x="578717" y="140791"/>
                  <a:pt x="560832" y="128016"/>
                </a:cubicBezTo>
                <a:cubicBezTo>
                  <a:pt x="536029" y="110300"/>
                  <a:pt x="510822" y="92988"/>
                  <a:pt x="487680" y="73152"/>
                </a:cubicBezTo>
                <a:cubicBezTo>
                  <a:pt x="468043" y="56320"/>
                  <a:pt x="454335" y="32634"/>
                  <a:pt x="432816" y="18288"/>
                </a:cubicBezTo>
                <a:cubicBezTo>
                  <a:pt x="416776" y="7595"/>
                  <a:pt x="396240" y="6096"/>
                  <a:pt x="377952" y="0"/>
                </a:cubicBezTo>
                <a:cubicBezTo>
                  <a:pt x="359664" y="6096"/>
                  <a:pt x="336719" y="4657"/>
                  <a:pt x="323088" y="18288"/>
                </a:cubicBezTo>
                <a:cubicBezTo>
                  <a:pt x="309457" y="31919"/>
                  <a:pt x="309475" y="54450"/>
                  <a:pt x="304800" y="73152"/>
                </a:cubicBezTo>
                <a:cubicBezTo>
                  <a:pt x="297261" y="103308"/>
                  <a:pt x="290908" y="133821"/>
                  <a:pt x="286512" y="164592"/>
                </a:cubicBezTo>
                <a:cubicBezTo>
                  <a:pt x="278705" y="219239"/>
                  <a:pt x="285680" y="276815"/>
                  <a:pt x="268224" y="329184"/>
                </a:cubicBezTo>
                <a:cubicBezTo>
                  <a:pt x="248414" y="388614"/>
                  <a:pt x="187113" y="390610"/>
                  <a:pt x="140208" y="402336"/>
                </a:cubicBezTo>
                <a:cubicBezTo>
                  <a:pt x="115824" y="438912"/>
                  <a:pt x="0" y="533400"/>
                  <a:pt x="121920" y="548640"/>
                </a:cubicBezTo>
                <a:cubicBezTo>
                  <a:pt x="249091" y="564536"/>
                  <a:pt x="377952" y="560832"/>
                  <a:pt x="505968" y="566928"/>
                </a:cubicBezTo>
                <a:cubicBezTo>
                  <a:pt x="518076" y="615359"/>
                  <a:pt x="546152" y="683300"/>
                  <a:pt x="505968" y="731520"/>
                </a:cubicBezTo>
                <a:cubicBezTo>
                  <a:pt x="489877" y="750829"/>
                  <a:pt x="456890" y="742586"/>
                  <a:pt x="432816" y="749808"/>
                </a:cubicBezTo>
                <a:cubicBezTo>
                  <a:pt x="395887" y="760887"/>
                  <a:pt x="323088" y="786384"/>
                  <a:pt x="323088" y="786384"/>
                </a:cubicBezTo>
                <a:cubicBezTo>
                  <a:pt x="305615" y="838802"/>
                  <a:pt x="283855" y="873838"/>
                  <a:pt x="323088" y="932688"/>
                </a:cubicBezTo>
                <a:cubicBezTo>
                  <a:pt x="333781" y="948728"/>
                  <a:pt x="359664" y="944880"/>
                  <a:pt x="377952" y="950976"/>
                </a:cubicBezTo>
                <a:cubicBezTo>
                  <a:pt x="408432" y="944880"/>
                  <a:pt x="440287" y="943602"/>
                  <a:pt x="469392" y="932688"/>
                </a:cubicBezTo>
                <a:cubicBezTo>
                  <a:pt x="489972" y="924971"/>
                  <a:pt x="504597" y="905942"/>
                  <a:pt x="524256" y="896112"/>
                </a:cubicBezTo>
                <a:cubicBezTo>
                  <a:pt x="550492" y="882994"/>
                  <a:pt x="628834" y="865396"/>
                  <a:pt x="652272" y="859536"/>
                </a:cubicBezTo>
                <a:cubicBezTo>
                  <a:pt x="676656" y="865632"/>
                  <a:pt x="704833" y="863410"/>
                  <a:pt x="725424" y="877824"/>
                </a:cubicBezTo>
                <a:cubicBezTo>
                  <a:pt x="813431" y="939429"/>
                  <a:pt x="851335" y="1011826"/>
                  <a:pt x="908304" y="1097280"/>
                </a:cubicBezTo>
                <a:cubicBezTo>
                  <a:pt x="951643" y="1162288"/>
                  <a:pt x="944880" y="1130165"/>
                  <a:pt x="944880" y="1188720"/>
                </a:cubicBezTo>
              </a:path>
            </a:pathLst>
          </a:cu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870135" y="5159987"/>
            <a:ext cx="1987353" cy="1483723"/>
          </a:xfrm>
          <a:custGeom>
            <a:avLst/>
            <a:gdLst>
              <a:gd name="connsiteX0" fmla="*/ 190569 w 2051365"/>
              <a:gd name="connsiteY0" fmla="*/ 362989 h 2008909"/>
              <a:gd name="connsiteX1" fmla="*/ 117417 w 2051365"/>
              <a:gd name="connsiteY1" fmla="*/ 491005 h 2008909"/>
              <a:gd name="connsiteX2" fmla="*/ 62553 w 2051365"/>
              <a:gd name="connsiteY2" fmla="*/ 600733 h 2008909"/>
              <a:gd name="connsiteX3" fmla="*/ 62553 w 2051365"/>
              <a:gd name="connsiteY3" fmla="*/ 1259101 h 2008909"/>
              <a:gd name="connsiteX4" fmla="*/ 99129 w 2051365"/>
              <a:gd name="connsiteY4" fmla="*/ 1332253 h 2008909"/>
              <a:gd name="connsiteX5" fmla="*/ 172281 w 2051365"/>
              <a:gd name="connsiteY5" fmla="*/ 1515133 h 2008909"/>
              <a:gd name="connsiteX6" fmla="*/ 227145 w 2051365"/>
              <a:gd name="connsiteY6" fmla="*/ 1569997 h 2008909"/>
              <a:gd name="connsiteX7" fmla="*/ 336873 w 2051365"/>
              <a:gd name="connsiteY7" fmla="*/ 1698013 h 2008909"/>
              <a:gd name="connsiteX8" fmla="*/ 410025 w 2051365"/>
              <a:gd name="connsiteY8" fmla="*/ 1807741 h 2008909"/>
              <a:gd name="connsiteX9" fmla="*/ 464889 w 2051365"/>
              <a:gd name="connsiteY9" fmla="*/ 1862605 h 2008909"/>
              <a:gd name="connsiteX10" fmla="*/ 538041 w 2051365"/>
              <a:gd name="connsiteY10" fmla="*/ 1972333 h 2008909"/>
              <a:gd name="connsiteX11" fmla="*/ 647769 w 2051365"/>
              <a:gd name="connsiteY11" fmla="*/ 2008909 h 2008909"/>
              <a:gd name="connsiteX12" fmla="*/ 848937 w 2051365"/>
              <a:gd name="connsiteY12" fmla="*/ 1990621 h 2008909"/>
              <a:gd name="connsiteX13" fmla="*/ 976953 w 2051365"/>
              <a:gd name="connsiteY13" fmla="*/ 1935757 h 2008909"/>
              <a:gd name="connsiteX14" fmla="*/ 1031817 w 2051365"/>
              <a:gd name="connsiteY14" fmla="*/ 1880893 h 2008909"/>
              <a:gd name="connsiteX15" fmla="*/ 1104969 w 2051365"/>
              <a:gd name="connsiteY15" fmla="*/ 1844317 h 2008909"/>
              <a:gd name="connsiteX16" fmla="*/ 1214697 w 2051365"/>
              <a:gd name="connsiteY16" fmla="*/ 1752877 h 2008909"/>
              <a:gd name="connsiteX17" fmla="*/ 1379289 w 2051365"/>
              <a:gd name="connsiteY17" fmla="*/ 1624861 h 2008909"/>
              <a:gd name="connsiteX18" fmla="*/ 1361001 w 2051365"/>
              <a:gd name="connsiteY18" fmla="*/ 1259101 h 2008909"/>
              <a:gd name="connsiteX19" fmla="*/ 1324425 w 2051365"/>
              <a:gd name="connsiteY19" fmla="*/ 1204237 h 2008909"/>
              <a:gd name="connsiteX20" fmla="*/ 1306137 w 2051365"/>
              <a:gd name="connsiteY20" fmla="*/ 1112797 h 2008909"/>
              <a:gd name="connsiteX21" fmla="*/ 1269561 w 2051365"/>
              <a:gd name="connsiteY21" fmla="*/ 1057933 h 2008909"/>
              <a:gd name="connsiteX22" fmla="*/ 1196409 w 2051365"/>
              <a:gd name="connsiteY22" fmla="*/ 929917 h 2008909"/>
              <a:gd name="connsiteX23" fmla="*/ 1031817 w 2051365"/>
              <a:gd name="connsiteY23" fmla="*/ 838477 h 2008909"/>
              <a:gd name="connsiteX24" fmla="*/ 976953 w 2051365"/>
              <a:gd name="connsiteY24" fmla="*/ 893341 h 2008909"/>
              <a:gd name="connsiteX25" fmla="*/ 976953 w 2051365"/>
              <a:gd name="connsiteY25" fmla="*/ 1057933 h 2008909"/>
              <a:gd name="connsiteX26" fmla="*/ 1050105 w 2051365"/>
              <a:gd name="connsiteY26" fmla="*/ 1167661 h 2008909"/>
              <a:gd name="connsiteX27" fmla="*/ 1178121 w 2051365"/>
              <a:gd name="connsiteY27" fmla="*/ 1204237 h 2008909"/>
              <a:gd name="connsiteX28" fmla="*/ 1342713 w 2051365"/>
              <a:gd name="connsiteY28" fmla="*/ 1185949 h 2008909"/>
              <a:gd name="connsiteX29" fmla="*/ 1397577 w 2051365"/>
              <a:gd name="connsiteY29" fmla="*/ 728749 h 2008909"/>
              <a:gd name="connsiteX30" fmla="*/ 1361001 w 2051365"/>
              <a:gd name="connsiteY30" fmla="*/ 619021 h 2008909"/>
              <a:gd name="connsiteX31" fmla="*/ 1342713 w 2051365"/>
              <a:gd name="connsiteY31" fmla="*/ 545869 h 2008909"/>
              <a:gd name="connsiteX32" fmla="*/ 1306137 w 2051365"/>
              <a:gd name="connsiteY32" fmla="*/ 491005 h 2008909"/>
              <a:gd name="connsiteX33" fmla="*/ 1269561 w 2051365"/>
              <a:gd name="connsiteY33" fmla="*/ 417853 h 2008909"/>
              <a:gd name="connsiteX34" fmla="*/ 1214697 w 2051365"/>
              <a:gd name="connsiteY34" fmla="*/ 308125 h 2008909"/>
              <a:gd name="connsiteX35" fmla="*/ 1141545 w 2051365"/>
              <a:gd name="connsiteY35" fmla="*/ 271549 h 2008909"/>
              <a:gd name="connsiteX36" fmla="*/ 1050105 w 2051365"/>
              <a:gd name="connsiteY36" fmla="*/ 198397 h 2008909"/>
              <a:gd name="connsiteX37" fmla="*/ 976953 w 2051365"/>
              <a:gd name="connsiteY37" fmla="*/ 161821 h 2008909"/>
              <a:gd name="connsiteX38" fmla="*/ 867225 w 2051365"/>
              <a:gd name="connsiteY38" fmla="*/ 70381 h 2008909"/>
              <a:gd name="connsiteX39" fmla="*/ 739209 w 2051365"/>
              <a:gd name="connsiteY39" fmla="*/ 15517 h 2008909"/>
              <a:gd name="connsiteX40" fmla="*/ 666057 w 2051365"/>
              <a:gd name="connsiteY40" fmla="*/ 88669 h 2008909"/>
              <a:gd name="connsiteX41" fmla="*/ 611193 w 2051365"/>
              <a:gd name="connsiteY41" fmla="*/ 125245 h 2008909"/>
              <a:gd name="connsiteX42" fmla="*/ 538041 w 2051365"/>
              <a:gd name="connsiteY42" fmla="*/ 198397 h 2008909"/>
              <a:gd name="connsiteX43" fmla="*/ 483177 w 2051365"/>
              <a:gd name="connsiteY43" fmla="*/ 253261 h 2008909"/>
              <a:gd name="connsiteX44" fmla="*/ 428313 w 2051365"/>
              <a:gd name="connsiteY44" fmla="*/ 289837 h 2008909"/>
              <a:gd name="connsiteX45" fmla="*/ 373449 w 2051365"/>
              <a:gd name="connsiteY45" fmla="*/ 417853 h 2008909"/>
              <a:gd name="connsiteX46" fmla="*/ 300297 w 2051365"/>
              <a:gd name="connsiteY46" fmla="*/ 545869 h 2008909"/>
              <a:gd name="connsiteX47" fmla="*/ 282009 w 2051365"/>
              <a:gd name="connsiteY47" fmla="*/ 600733 h 2008909"/>
              <a:gd name="connsiteX48" fmla="*/ 318585 w 2051365"/>
              <a:gd name="connsiteY48" fmla="*/ 875053 h 2008909"/>
              <a:gd name="connsiteX49" fmla="*/ 355161 w 2051365"/>
              <a:gd name="connsiteY49" fmla="*/ 929917 h 2008909"/>
              <a:gd name="connsiteX50" fmla="*/ 410025 w 2051365"/>
              <a:gd name="connsiteY50" fmla="*/ 1076221 h 2008909"/>
              <a:gd name="connsiteX51" fmla="*/ 483177 w 2051365"/>
              <a:gd name="connsiteY51" fmla="*/ 1185949 h 2008909"/>
              <a:gd name="connsiteX52" fmla="*/ 574617 w 2051365"/>
              <a:gd name="connsiteY52" fmla="*/ 1259101 h 2008909"/>
              <a:gd name="connsiteX53" fmla="*/ 757497 w 2051365"/>
              <a:gd name="connsiteY53" fmla="*/ 1332253 h 2008909"/>
              <a:gd name="connsiteX54" fmla="*/ 812361 w 2051365"/>
              <a:gd name="connsiteY54" fmla="*/ 1350541 h 2008909"/>
              <a:gd name="connsiteX55" fmla="*/ 922089 w 2051365"/>
              <a:gd name="connsiteY55" fmla="*/ 1368829 h 2008909"/>
              <a:gd name="connsiteX56" fmla="*/ 995241 w 2051365"/>
              <a:gd name="connsiteY56" fmla="*/ 1405405 h 2008909"/>
              <a:gd name="connsiteX57" fmla="*/ 1726761 w 2051365"/>
              <a:gd name="connsiteY57" fmla="*/ 1350541 h 2008909"/>
              <a:gd name="connsiteX58" fmla="*/ 1781625 w 2051365"/>
              <a:gd name="connsiteY58" fmla="*/ 1313965 h 2008909"/>
              <a:gd name="connsiteX59" fmla="*/ 1873065 w 2051365"/>
              <a:gd name="connsiteY59" fmla="*/ 1204237 h 2008909"/>
              <a:gd name="connsiteX60" fmla="*/ 1946217 w 2051365"/>
              <a:gd name="connsiteY60" fmla="*/ 1094509 h 2008909"/>
              <a:gd name="connsiteX61" fmla="*/ 2001081 w 2051365"/>
              <a:gd name="connsiteY61" fmla="*/ 984781 h 2008909"/>
              <a:gd name="connsiteX62" fmla="*/ 2001081 w 2051365"/>
              <a:gd name="connsiteY62" fmla="*/ 491005 h 2008909"/>
              <a:gd name="connsiteX63" fmla="*/ 1982793 w 2051365"/>
              <a:gd name="connsiteY63" fmla="*/ 436141 h 2008909"/>
              <a:gd name="connsiteX64" fmla="*/ 1946217 w 2051365"/>
              <a:gd name="connsiteY64" fmla="*/ 381277 h 2008909"/>
              <a:gd name="connsiteX65" fmla="*/ 1927929 w 2051365"/>
              <a:gd name="connsiteY65" fmla="*/ 326413 h 2008909"/>
              <a:gd name="connsiteX66" fmla="*/ 1708473 w 2051365"/>
              <a:gd name="connsiteY66" fmla="*/ 234973 h 2008909"/>
              <a:gd name="connsiteX67" fmla="*/ 1653609 w 2051365"/>
              <a:gd name="connsiteY67" fmla="*/ 216685 h 2008909"/>
              <a:gd name="connsiteX68" fmla="*/ 1580457 w 2051365"/>
              <a:gd name="connsiteY68" fmla="*/ 234973 h 2008909"/>
              <a:gd name="connsiteX69" fmla="*/ 1452441 w 2051365"/>
              <a:gd name="connsiteY69" fmla="*/ 271549 h 2008909"/>
              <a:gd name="connsiteX70" fmla="*/ 1361001 w 2051365"/>
              <a:gd name="connsiteY70" fmla="*/ 289837 h 2008909"/>
              <a:gd name="connsiteX71" fmla="*/ 1232985 w 2051365"/>
              <a:gd name="connsiteY71" fmla="*/ 326413 h 2008909"/>
              <a:gd name="connsiteX72" fmla="*/ 867225 w 2051365"/>
              <a:gd name="connsiteY72" fmla="*/ 308125 h 2008909"/>
              <a:gd name="connsiteX73" fmla="*/ 812361 w 2051365"/>
              <a:gd name="connsiteY73" fmla="*/ 289837 h 2008909"/>
              <a:gd name="connsiteX74" fmla="*/ 538041 w 2051365"/>
              <a:gd name="connsiteY74" fmla="*/ 271549 h 2008909"/>
              <a:gd name="connsiteX75" fmla="*/ 483177 w 2051365"/>
              <a:gd name="connsiteY75" fmla="*/ 253261 h 2008909"/>
              <a:gd name="connsiteX76" fmla="*/ 300297 w 2051365"/>
              <a:gd name="connsiteY76" fmla="*/ 289837 h 2008909"/>
              <a:gd name="connsiteX77" fmla="*/ 245433 w 2051365"/>
              <a:gd name="connsiteY77" fmla="*/ 326413 h 2008909"/>
              <a:gd name="connsiteX78" fmla="*/ 190569 w 2051365"/>
              <a:gd name="connsiteY78" fmla="*/ 381277 h 2008909"/>
              <a:gd name="connsiteX79" fmla="*/ 190569 w 2051365"/>
              <a:gd name="connsiteY79" fmla="*/ 362989 h 200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051365" h="2008909">
                <a:moveTo>
                  <a:pt x="190569" y="362989"/>
                </a:moveTo>
                <a:cubicBezTo>
                  <a:pt x="166185" y="405661"/>
                  <a:pt x="139396" y="447046"/>
                  <a:pt x="117417" y="491005"/>
                </a:cubicBezTo>
                <a:cubicBezTo>
                  <a:pt x="41701" y="642436"/>
                  <a:pt x="167375" y="443500"/>
                  <a:pt x="62553" y="600733"/>
                </a:cubicBezTo>
                <a:cubicBezTo>
                  <a:pt x="0" y="850943"/>
                  <a:pt x="19639" y="744128"/>
                  <a:pt x="62553" y="1259101"/>
                </a:cubicBezTo>
                <a:cubicBezTo>
                  <a:pt x="64817" y="1286269"/>
                  <a:pt x="89004" y="1306941"/>
                  <a:pt x="99129" y="1332253"/>
                </a:cubicBezTo>
                <a:cubicBezTo>
                  <a:pt x="123355" y="1392819"/>
                  <a:pt x="133291" y="1460547"/>
                  <a:pt x="172281" y="1515133"/>
                </a:cubicBezTo>
                <a:cubicBezTo>
                  <a:pt x="187314" y="1536179"/>
                  <a:pt x="211627" y="1549306"/>
                  <a:pt x="227145" y="1569997"/>
                </a:cubicBezTo>
                <a:cubicBezTo>
                  <a:pt x="326403" y="1702342"/>
                  <a:pt x="231975" y="1628081"/>
                  <a:pt x="336873" y="1698013"/>
                </a:cubicBezTo>
                <a:cubicBezTo>
                  <a:pt x="361257" y="1734589"/>
                  <a:pt x="378941" y="1776657"/>
                  <a:pt x="410025" y="1807741"/>
                </a:cubicBezTo>
                <a:cubicBezTo>
                  <a:pt x="428313" y="1826029"/>
                  <a:pt x="449011" y="1842190"/>
                  <a:pt x="464889" y="1862605"/>
                </a:cubicBezTo>
                <a:cubicBezTo>
                  <a:pt x="491877" y="1897304"/>
                  <a:pt x="496338" y="1958432"/>
                  <a:pt x="538041" y="1972333"/>
                </a:cubicBezTo>
                <a:lnTo>
                  <a:pt x="647769" y="2008909"/>
                </a:lnTo>
                <a:cubicBezTo>
                  <a:pt x="714825" y="2002813"/>
                  <a:pt x="782281" y="2000143"/>
                  <a:pt x="848937" y="1990621"/>
                </a:cubicBezTo>
                <a:cubicBezTo>
                  <a:pt x="878786" y="1986357"/>
                  <a:pt x="958512" y="1948929"/>
                  <a:pt x="976953" y="1935757"/>
                </a:cubicBezTo>
                <a:cubicBezTo>
                  <a:pt x="997999" y="1920724"/>
                  <a:pt x="1010771" y="1895926"/>
                  <a:pt x="1031817" y="1880893"/>
                </a:cubicBezTo>
                <a:cubicBezTo>
                  <a:pt x="1054001" y="1865047"/>
                  <a:pt x="1081299" y="1857843"/>
                  <a:pt x="1104969" y="1844317"/>
                </a:cubicBezTo>
                <a:cubicBezTo>
                  <a:pt x="1210535" y="1783994"/>
                  <a:pt x="1109953" y="1834345"/>
                  <a:pt x="1214697" y="1752877"/>
                </a:cubicBezTo>
                <a:cubicBezTo>
                  <a:pt x="1411568" y="1599755"/>
                  <a:pt x="1254732" y="1749418"/>
                  <a:pt x="1379289" y="1624861"/>
                </a:cubicBezTo>
                <a:cubicBezTo>
                  <a:pt x="1373193" y="1502941"/>
                  <a:pt x="1376790" y="1380148"/>
                  <a:pt x="1361001" y="1259101"/>
                </a:cubicBezTo>
                <a:cubicBezTo>
                  <a:pt x="1358158" y="1237306"/>
                  <a:pt x="1332142" y="1224817"/>
                  <a:pt x="1324425" y="1204237"/>
                </a:cubicBezTo>
                <a:cubicBezTo>
                  <a:pt x="1313511" y="1175132"/>
                  <a:pt x="1317051" y="1141902"/>
                  <a:pt x="1306137" y="1112797"/>
                </a:cubicBezTo>
                <a:cubicBezTo>
                  <a:pt x="1298420" y="1092217"/>
                  <a:pt x="1280466" y="1077016"/>
                  <a:pt x="1269561" y="1057933"/>
                </a:cubicBezTo>
                <a:cubicBezTo>
                  <a:pt x="1255700" y="1033675"/>
                  <a:pt x="1221869" y="952195"/>
                  <a:pt x="1196409" y="929917"/>
                </a:cubicBezTo>
                <a:cubicBezTo>
                  <a:pt x="1119014" y="862196"/>
                  <a:pt x="1107171" y="863595"/>
                  <a:pt x="1031817" y="838477"/>
                </a:cubicBezTo>
                <a:cubicBezTo>
                  <a:pt x="1013529" y="856765"/>
                  <a:pt x="991299" y="871822"/>
                  <a:pt x="976953" y="893341"/>
                </a:cubicBezTo>
                <a:cubicBezTo>
                  <a:pt x="945692" y="940232"/>
                  <a:pt x="957894" y="1012192"/>
                  <a:pt x="976953" y="1057933"/>
                </a:cubicBezTo>
                <a:cubicBezTo>
                  <a:pt x="993860" y="1098510"/>
                  <a:pt x="1008402" y="1153760"/>
                  <a:pt x="1050105" y="1167661"/>
                </a:cubicBezTo>
                <a:cubicBezTo>
                  <a:pt x="1128814" y="1193897"/>
                  <a:pt x="1086267" y="1181274"/>
                  <a:pt x="1178121" y="1204237"/>
                </a:cubicBezTo>
                <a:cubicBezTo>
                  <a:pt x="1232985" y="1198141"/>
                  <a:pt x="1289952" y="1202183"/>
                  <a:pt x="1342713" y="1185949"/>
                </a:cubicBezTo>
                <a:cubicBezTo>
                  <a:pt x="1525681" y="1129651"/>
                  <a:pt x="1406610" y="813061"/>
                  <a:pt x="1397577" y="728749"/>
                </a:cubicBezTo>
                <a:cubicBezTo>
                  <a:pt x="1393470" y="690414"/>
                  <a:pt x="1370352" y="656424"/>
                  <a:pt x="1361001" y="619021"/>
                </a:cubicBezTo>
                <a:cubicBezTo>
                  <a:pt x="1354905" y="594637"/>
                  <a:pt x="1352614" y="568971"/>
                  <a:pt x="1342713" y="545869"/>
                </a:cubicBezTo>
                <a:cubicBezTo>
                  <a:pt x="1334055" y="525667"/>
                  <a:pt x="1317042" y="510088"/>
                  <a:pt x="1306137" y="491005"/>
                </a:cubicBezTo>
                <a:cubicBezTo>
                  <a:pt x="1292611" y="467335"/>
                  <a:pt x="1280300" y="442911"/>
                  <a:pt x="1269561" y="417853"/>
                </a:cubicBezTo>
                <a:cubicBezTo>
                  <a:pt x="1251531" y="375783"/>
                  <a:pt x="1253747" y="340667"/>
                  <a:pt x="1214697" y="308125"/>
                </a:cubicBezTo>
                <a:cubicBezTo>
                  <a:pt x="1193754" y="290672"/>
                  <a:pt x="1164228" y="286671"/>
                  <a:pt x="1141545" y="271549"/>
                </a:cubicBezTo>
                <a:cubicBezTo>
                  <a:pt x="1109067" y="249897"/>
                  <a:pt x="1082583" y="220049"/>
                  <a:pt x="1050105" y="198397"/>
                </a:cubicBezTo>
                <a:cubicBezTo>
                  <a:pt x="1027422" y="183275"/>
                  <a:pt x="1000623" y="175347"/>
                  <a:pt x="976953" y="161821"/>
                </a:cubicBezTo>
                <a:cubicBezTo>
                  <a:pt x="831825" y="78891"/>
                  <a:pt x="1018522" y="178451"/>
                  <a:pt x="867225" y="70381"/>
                </a:cubicBezTo>
                <a:cubicBezTo>
                  <a:pt x="827678" y="42133"/>
                  <a:pt x="783982" y="30441"/>
                  <a:pt x="739209" y="15517"/>
                </a:cubicBezTo>
                <a:cubicBezTo>
                  <a:pt x="619506" y="55418"/>
                  <a:pt x="736992" y="0"/>
                  <a:pt x="666057" y="88669"/>
                </a:cubicBezTo>
                <a:cubicBezTo>
                  <a:pt x="652327" y="105832"/>
                  <a:pt x="629481" y="113053"/>
                  <a:pt x="611193" y="125245"/>
                </a:cubicBezTo>
                <a:cubicBezTo>
                  <a:pt x="576359" y="229748"/>
                  <a:pt x="621643" y="142662"/>
                  <a:pt x="538041" y="198397"/>
                </a:cubicBezTo>
                <a:cubicBezTo>
                  <a:pt x="516522" y="212743"/>
                  <a:pt x="503046" y="236704"/>
                  <a:pt x="483177" y="253261"/>
                </a:cubicBezTo>
                <a:cubicBezTo>
                  <a:pt x="466292" y="267332"/>
                  <a:pt x="446601" y="277645"/>
                  <a:pt x="428313" y="289837"/>
                </a:cubicBezTo>
                <a:cubicBezTo>
                  <a:pt x="354190" y="401021"/>
                  <a:pt x="424061" y="282888"/>
                  <a:pt x="373449" y="417853"/>
                </a:cubicBezTo>
                <a:cubicBezTo>
                  <a:pt x="325356" y="546101"/>
                  <a:pt x="353356" y="439752"/>
                  <a:pt x="300297" y="545869"/>
                </a:cubicBezTo>
                <a:cubicBezTo>
                  <a:pt x="291676" y="563111"/>
                  <a:pt x="288105" y="582445"/>
                  <a:pt x="282009" y="600733"/>
                </a:cubicBezTo>
                <a:cubicBezTo>
                  <a:pt x="283034" y="608930"/>
                  <a:pt x="313177" y="857025"/>
                  <a:pt x="318585" y="875053"/>
                </a:cubicBezTo>
                <a:cubicBezTo>
                  <a:pt x="324901" y="896105"/>
                  <a:pt x="342969" y="911629"/>
                  <a:pt x="355161" y="929917"/>
                </a:cubicBezTo>
                <a:cubicBezTo>
                  <a:pt x="401544" y="1161832"/>
                  <a:pt x="339389" y="911403"/>
                  <a:pt x="410025" y="1076221"/>
                </a:cubicBezTo>
                <a:cubicBezTo>
                  <a:pt x="457263" y="1186442"/>
                  <a:pt x="386746" y="1121662"/>
                  <a:pt x="483177" y="1185949"/>
                </a:cubicBezTo>
                <a:cubicBezTo>
                  <a:pt x="564978" y="1308650"/>
                  <a:pt x="468615" y="1188433"/>
                  <a:pt x="574617" y="1259101"/>
                </a:cubicBezTo>
                <a:cubicBezTo>
                  <a:pt x="714271" y="1352204"/>
                  <a:pt x="513361" y="1297376"/>
                  <a:pt x="757497" y="1332253"/>
                </a:cubicBezTo>
                <a:cubicBezTo>
                  <a:pt x="775785" y="1338349"/>
                  <a:pt x="793543" y="1346359"/>
                  <a:pt x="812361" y="1350541"/>
                </a:cubicBezTo>
                <a:cubicBezTo>
                  <a:pt x="848559" y="1358585"/>
                  <a:pt x="886572" y="1358174"/>
                  <a:pt x="922089" y="1368829"/>
                </a:cubicBezTo>
                <a:cubicBezTo>
                  <a:pt x="948201" y="1376663"/>
                  <a:pt x="970857" y="1393213"/>
                  <a:pt x="995241" y="1405405"/>
                </a:cubicBezTo>
                <a:cubicBezTo>
                  <a:pt x="1214347" y="1398961"/>
                  <a:pt x="1502359" y="1450275"/>
                  <a:pt x="1726761" y="1350541"/>
                </a:cubicBezTo>
                <a:cubicBezTo>
                  <a:pt x="1746846" y="1341614"/>
                  <a:pt x="1763337" y="1326157"/>
                  <a:pt x="1781625" y="1313965"/>
                </a:cubicBezTo>
                <a:cubicBezTo>
                  <a:pt x="1912325" y="1117915"/>
                  <a:pt x="1708785" y="1415454"/>
                  <a:pt x="1873065" y="1204237"/>
                </a:cubicBezTo>
                <a:cubicBezTo>
                  <a:pt x="1900053" y="1169538"/>
                  <a:pt x="1932316" y="1136212"/>
                  <a:pt x="1946217" y="1094509"/>
                </a:cubicBezTo>
                <a:cubicBezTo>
                  <a:pt x="1971456" y="1018793"/>
                  <a:pt x="1953812" y="1055685"/>
                  <a:pt x="2001081" y="984781"/>
                </a:cubicBezTo>
                <a:cubicBezTo>
                  <a:pt x="2051365" y="783645"/>
                  <a:pt x="2031861" y="891140"/>
                  <a:pt x="2001081" y="491005"/>
                </a:cubicBezTo>
                <a:cubicBezTo>
                  <a:pt x="1999603" y="471785"/>
                  <a:pt x="1991414" y="453383"/>
                  <a:pt x="1982793" y="436141"/>
                </a:cubicBezTo>
                <a:cubicBezTo>
                  <a:pt x="1972963" y="416482"/>
                  <a:pt x="1956047" y="400936"/>
                  <a:pt x="1946217" y="381277"/>
                </a:cubicBezTo>
                <a:cubicBezTo>
                  <a:pt x="1937596" y="364035"/>
                  <a:pt x="1943146" y="338248"/>
                  <a:pt x="1927929" y="326413"/>
                </a:cubicBezTo>
                <a:cubicBezTo>
                  <a:pt x="1834580" y="253808"/>
                  <a:pt x="1799747" y="261051"/>
                  <a:pt x="1708473" y="234973"/>
                </a:cubicBezTo>
                <a:cubicBezTo>
                  <a:pt x="1689937" y="229677"/>
                  <a:pt x="1671897" y="222781"/>
                  <a:pt x="1653609" y="216685"/>
                </a:cubicBezTo>
                <a:cubicBezTo>
                  <a:pt x="1629225" y="222781"/>
                  <a:pt x="1604624" y="228068"/>
                  <a:pt x="1580457" y="234973"/>
                </a:cubicBezTo>
                <a:cubicBezTo>
                  <a:pt x="1473538" y="265521"/>
                  <a:pt x="1581076" y="242963"/>
                  <a:pt x="1452441" y="271549"/>
                </a:cubicBezTo>
                <a:cubicBezTo>
                  <a:pt x="1422098" y="278292"/>
                  <a:pt x="1391344" y="283094"/>
                  <a:pt x="1361001" y="289837"/>
                </a:cubicBezTo>
                <a:cubicBezTo>
                  <a:pt x="1292111" y="305146"/>
                  <a:pt x="1294081" y="306048"/>
                  <a:pt x="1232985" y="326413"/>
                </a:cubicBezTo>
                <a:cubicBezTo>
                  <a:pt x="1111065" y="320317"/>
                  <a:pt x="988838" y="318700"/>
                  <a:pt x="867225" y="308125"/>
                </a:cubicBezTo>
                <a:cubicBezTo>
                  <a:pt x="848020" y="306455"/>
                  <a:pt x="831520" y="291966"/>
                  <a:pt x="812361" y="289837"/>
                </a:cubicBezTo>
                <a:cubicBezTo>
                  <a:pt x="721279" y="279717"/>
                  <a:pt x="629481" y="277645"/>
                  <a:pt x="538041" y="271549"/>
                </a:cubicBezTo>
                <a:cubicBezTo>
                  <a:pt x="519753" y="265453"/>
                  <a:pt x="502454" y="253261"/>
                  <a:pt x="483177" y="253261"/>
                </a:cubicBezTo>
                <a:cubicBezTo>
                  <a:pt x="438337" y="253261"/>
                  <a:pt x="348634" y="277753"/>
                  <a:pt x="300297" y="289837"/>
                </a:cubicBezTo>
                <a:cubicBezTo>
                  <a:pt x="282009" y="302029"/>
                  <a:pt x="262318" y="312342"/>
                  <a:pt x="245433" y="326413"/>
                </a:cubicBezTo>
                <a:cubicBezTo>
                  <a:pt x="225564" y="342970"/>
                  <a:pt x="208857" y="362989"/>
                  <a:pt x="190569" y="381277"/>
                </a:cubicBezTo>
                <a:lnTo>
                  <a:pt x="190569" y="3629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7602624" y="384048"/>
            <a:ext cx="1353839" cy="2139696"/>
          </a:xfrm>
          <a:custGeom>
            <a:avLst/>
            <a:gdLst>
              <a:gd name="connsiteX0" fmla="*/ 279504 w 1353839"/>
              <a:gd name="connsiteY0" fmla="*/ 1298448 h 2139696"/>
              <a:gd name="connsiteX1" fmla="*/ 188064 w 1353839"/>
              <a:gd name="connsiteY1" fmla="*/ 1280160 h 2139696"/>
              <a:gd name="connsiteX2" fmla="*/ 133200 w 1353839"/>
              <a:gd name="connsiteY2" fmla="*/ 1261872 h 2139696"/>
              <a:gd name="connsiteX3" fmla="*/ 60048 w 1353839"/>
              <a:gd name="connsiteY3" fmla="*/ 1280160 h 2139696"/>
              <a:gd name="connsiteX4" fmla="*/ 41760 w 1353839"/>
              <a:gd name="connsiteY4" fmla="*/ 1335024 h 2139696"/>
              <a:gd name="connsiteX5" fmla="*/ 5184 w 1353839"/>
              <a:gd name="connsiteY5" fmla="*/ 1389888 h 2139696"/>
              <a:gd name="connsiteX6" fmla="*/ 23472 w 1353839"/>
              <a:gd name="connsiteY6" fmla="*/ 1700784 h 2139696"/>
              <a:gd name="connsiteX7" fmla="*/ 96624 w 1353839"/>
              <a:gd name="connsiteY7" fmla="*/ 1828800 h 2139696"/>
              <a:gd name="connsiteX8" fmla="*/ 206352 w 1353839"/>
              <a:gd name="connsiteY8" fmla="*/ 1901952 h 2139696"/>
              <a:gd name="connsiteX9" fmla="*/ 407520 w 1353839"/>
              <a:gd name="connsiteY9" fmla="*/ 1847088 h 2139696"/>
              <a:gd name="connsiteX10" fmla="*/ 425808 w 1353839"/>
              <a:gd name="connsiteY10" fmla="*/ 1792224 h 2139696"/>
              <a:gd name="connsiteX11" fmla="*/ 407520 w 1353839"/>
              <a:gd name="connsiteY11" fmla="*/ 1737360 h 2139696"/>
              <a:gd name="connsiteX12" fmla="*/ 334368 w 1353839"/>
              <a:gd name="connsiteY12" fmla="*/ 1847088 h 2139696"/>
              <a:gd name="connsiteX13" fmla="*/ 352656 w 1353839"/>
              <a:gd name="connsiteY13" fmla="*/ 1938528 h 2139696"/>
              <a:gd name="connsiteX14" fmla="*/ 425808 w 1353839"/>
              <a:gd name="connsiteY14" fmla="*/ 1975104 h 2139696"/>
              <a:gd name="connsiteX15" fmla="*/ 480672 w 1353839"/>
              <a:gd name="connsiteY15" fmla="*/ 2011680 h 2139696"/>
              <a:gd name="connsiteX16" fmla="*/ 608688 w 1353839"/>
              <a:gd name="connsiteY16" fmla="*/ 2048256 h 2139696"/>
              <a:gd name="connsiteX17" fmla="*/ 663552 w 1353839"/>
              <a:gd name="connsiteY17" fmla="*/ 2084832 h 2139696"/>
              <a:gd name="connsiteX18" fmla="*/ 736704 w 1353839"/>
              <a:gd name="connsiteY18" fmla="*/ 2103120 h 2139696"/>
              <a:gd name="connsiteX19" fmla="*/ 846432 w 1353839"/>
              <a:gd name="connsiteY19" fmla="*/ 2139696 h 2139696"/>
              <a:gd name="connsiteX20" fmla="*/ 901296 w 1353839"/>
              <a:gd name="connsiteY20" fmla="*/ 2103120 h 2139696"/>
              <a:gd name="connsiteX21" fmla="*/ 956160 w 1353839"/>
              <a:gd name="connsiteY21" fmla="*/ 1993392 h 2139696"/>
              <a:gd name="connsiteX22" fmla="*/ 937872 w 1353839"/>
              <a:gd name="connsiteY22" fmla="*/ 1938528 h 2139696"/>
              <a:gd name="connsiteX23" fmla="*/ 828144 w 1353839"/>
              <a:gd name="connsiteY23" fmla="*/ 1847088 h 2139696"/>
              <a:gd name="connsiteX24" fmla="*/ 700128 w 1353839"/>
              <a:gd name="connsiteY24" fmla="*/ 1755648 h 2139696"/>
              <a:gd name="connsiteX25" fmla="*/ 663552 w 1353839"/>
              <a:gd name="connsiteY25" fmla="*/ 1700784 h 2139696"/>
              <a:gd name="connsiteX26" fmla="*/ 681840 w 1353839"/>
              <a:gd name="connsiteY26" fmla="*/ 1408176 h 2139696"/>
              <a:gd name="connsiteX27" fmla="*/ 663552 w 1353839"/>
              <a:gd name="connsiteY27" fmla="*/ 822960 h 2139696"/>
              <a:gd name="connsiteX28" fmla="*/ 608688 w 1353839"/>
              <a:gd name="connsiteY28" fmla="*/ 585216 h 2139696"/>
              <a:gd name="connsiteX29" fmla="*/ 535536 w 1353839"/>
              <a:gd name="connsiteY29" fmla="*/ 365760 h 2139696"/>
              <a:gd name="connsiteX30" fmla="*/ 498960 w 1353839"/>
              <a:gd name="connsiteY30" fmla="*/ 256032 h 2139696"/>
              <a:gd name="connsiteX31" fmla="*/ 480672 w 1353839"/>
              <a:gd name="connsiteY31" fmla="*/ 201168 h 2139696"/>
              <a:gd name="connsiteX32" fmla="*/ 444096 w 1353839"/>
              <a:gd name="connsiteY32" fmla="*/ 128016 h 2139696"/>
              <a:gd name="connsiteX33" fmla="*/ 407520 w 1353839"/>
              <a:gd name="connsiteY33" fmla="*/ 0 h 2139696"/>
              <a:gd name="connsiteX34" fmla="*/ 370944 w 1353839"/>
              <a:gd name="connsiteY34" fmla="*/ 73152 h 2139696"/>
              <a:gd name="connsiteX35" fmla="*/ 370944 w 1353839"/>
              <a:gd name="connsiteY35" fmla="*/ 1243584 h 2139696"/>
              <a:gd name="connsiteX36" fmla="*/ 444096 w 1353839"/>
              <a:gd name="connsiteY36" fmla="*/ 1188720 h 2139696"/>
              <a:gd name="connsiteX37" fmla="*/ 590400 w 1353839"/>
              <a:gd name="connsiteY37" fmla="*/ 1152144 h 2139696"/>
              <a:gd name="connsiteX38" fmla="*/ 663552 w 1353839"/>
              <a:gd name="connsiteY38" fmla="*/ 1133856 h 2139696"/>
              <a:gd name="connsiteX39" fmla="*/ 809856 w 1353839"/>
              <a:gd name="connsiteY39" fmla="*/ 1078992 h 2139696"/>
              <a:gd name="connsiteX40" fmla="*/ 974448 w 1353839"/>
              <a:gd name="connsiteY40" fmla="*/ 987552 h 2139696"/>
              <a:gd name="connsiteX41" fmla="*/ 1084176 w 1353839"/>
              <a:gd name="connsiteY41" fmla="*/ 914400 h 2139696"/>
              <a:gd name="connsiteX42" fmla="*/ 1139040 w 1353839"/>
              <a:gd name="connsiteY42" fmla="*/ 896112 h 2139696"/>
              <a:gd name="connsiteX43" fmla="*/ 1212192 w 1353839"/>
              <a:gd name="connsiteY43" fmla="*/ 877824 h 2139696"/>
              <a:gd name="connsiteX44" fmla="*/ 1285344 w 1353839"/>
              <a:gd name="connsiteY44" fmla="*/ 841248 h 2139696"/>
              <a:gd name="connsiteX45" fmla="*/ 1340208 w 1353839"/>
              <a:gd name="connsiteY45" fmla="*/ 822960 h 2139696"/>
              <a:gd name="connsiteX46" fmla="*/ 1267056 w 1353839"/>
              <a:gd name="connsiteY46" fmla="*/ 859536 h 2139696"/>
              <a:gd name="connsiteX47" fmla="*/ 1212192 w 1353839"/>
              <a:gd name="connsiteY47" fmla="*/ 896112 h 2139696"/>
              <a:gd name="connsiteX48" fmla="*/ 1139040 w 1353839"/>
              <a:gd name="connsiteY48" fmla="*/ 932688 h 2139696"/>
              <a:gd name="connsiteX49" fmla="*/ 1084176 w 1353839"/>
              <a:gd name="connsiteY49" fmla="*/ 987552 h 2139696"/>
              <a:gd name="connsiteX50" fmla="*/ 937872 w 1353839"/>
              <a:gd name="connsiteY50" fmla="*/ 1060704 h 2139696"/>
              <a:gd name="connsiteX51" fmla="*/ 864720 w 1353839"/>
              <a:gd name="connsiteY51" fmla="*/ 1097280 h 2139696"/>
              <a:gd name="connsiteX52" fmla="*/ 754992 w 1353839"/>
              <a:gd name="connsiteY52" fmla="*/ 1188720 h 2139696"/>
              <a:gd name="connsiteX53" fmla="*/ 718416 w 1353839"/>
              <a:gd name="connsiteY53" fmla="*/ 1243584 h 2139696"/>
              <a:gd name="connsiteX54" fmla="*/ 553824 w 1353839"/>
              <a:gd name="connsiteY54" fmla="*/ 1353312 h 2139696"/>
              <a:gd name="connsiteX55" fmla="*/ 498960 w 1353839"/>
              <a:gd name="connsiteY55" fmla="*/ 1389888 h 2139696"/>
              <a:gd name="connsiteX56" fmla="*/ 535536 w 1353839"/>
              <a:gd name="connsiteY56" fmla="*/ 1444752 h 2139696"/>
              <a:gd name="connsiteX57" fmla="*/ 700128 w 1353839"/>
              <a:gd name="connsiteY57" fmla="*/ 1463040 h 2139696"/>
              <a:gd name="connsiteX58" fmla="*/ 901296 w 1353839"/>
              <a:gd name="connsiteY58" fmla="*/ 1499616 h 2139696"/>
              <a:gd name="connsiteX59" fmla="*/ 992736 w 1353839"/>
              <a:gd name="connsiteY59" fmla="*/ 1682496 h 2139696"/>
              <a:gd name="connsiteX60" fmla="*/ 937872 w 1353839"/>
              <a:gd name="connsiteY60" fmla="*/ 1664208 h 2139696"/>
              <a:gd name="connsiteX61" fmla="*/ 773280 w 1353839"/>
              <a:gd name="connsiteY61" fmla="*/ 1609344 h 2139696"/>
              <a:gd name="connsiteX62" fmla="*/ 718416 w 1353839"/>
              <a:gd name="connsiteY62" fmla="*/ 1572768 h 2139696"/>
              <a:gd name="connsiteX63" fmla="*/ 572112 w 1353839"/>
              <a:gd name="connsiteY63" fmla="*/ 1517904 h 2139696"/>
              <a:gd name="connsiteX64" fmla="*/ 517248 w 1353839"/>
              <a:gd name="connsiteY64" fmla="*/ 1463040 h 2139696"/>
              <a:gd name="connsiteX65" fmla="*/ 370944 w 1353839"/>
              <a:gd name="connsiteY65" fmla="*/ 1298448 h 2139696"/>
              <a:gd name="connsiteX66" fmla="*/ 352656 w 1353839"/>
              <a:gd name="connsiteY66" fmla="*/ 1298448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353839" h="2139696">
                <a:moveTo>
                  <a:pt x="279504" y="1298448"/>
                </a:moveTo>
                <a:cubicBezTo>
                  <a:pt x="249024" y="1292352"/>
                  <a:pt x="218220" y="1287699"/>
                  <a:pt x="188064" y="1280160"/>
                </a:cubicBezTo>
                <a:cubicBezTo>
                  <a:pt x="169362" y="1275485"/>
                  <a:pt x="152477" y="1261872"/>
                  <a:pt x="133200" y="1261872"/>
                </a:cubicBezTo>
                <a:cubicBezTo>
                  <a:pt x="108066" y="1261872"/>
                  <a:pt x="84432" y="1274064"/>
                  <a:pt x="60048" y="1280160"/>
                </a:cubicBezTo>
                <a:cubicBezTo>
                  <a:pt x="53952" y="1298448"/>
                  <a:pt x="50381" y="1317782"/>
                  <a:pt x="41760" y="1335024"/>
                </a:cubicBezTo>
                <a:cubicBezTo>
                  <a:pt x="31930" y="1354683"/>
                  <a:pt x="6282" y="1367936"/>
                  <a:pt x="5184" y="1389888"/>
                </a:cubicBezTo>
                <a:cubicBezTo>
                  <a:pt x="0" y="1493570"/>
                  <a:pt x="8791" y="1598016"/>
                  <a:pt x="23472" y="1700784"/>
                </a:cubicBezTo>
                <a:cubicBezTo>
                  <a:pt x="25452" y="1714645"/>
                  <a:pt x="80743" y="1814904"/>
                  <a:pt x="96624" y="1828800"/>
                </a:cubicBezTo>
                <a:cubicBezTo>
                  <a:pt x="129706" y="1857747"/>
                  <a:pt x="206352" y="1901952"/>
                  <a:pt x="206352" y="1901952"/>
                </a:cubicBezTo>
                <a:cubicBezTo>
                  <a:pt x="263441" y="1894816"/>
                  <a:pt x="361415" y="1904720"/>
                  <a:pt x="407520" y="1847088"/>
                </a:cubicBezTo>
                <a:cubicBezTo>
                  <a:pt x="419562" y="1832035"/>
                  <a:pt x="419712" y="1810512"/>
                  <a:pt x="425808" y="1792224"/>
                </a:cubicBezTo>
                <a:cubicBezTo>
                  <a:pt x="419712" y="1773936"/>
                  <a:pt x="426797" y="1737360"/>
                  <a:pt x="407520" y="1737360"/>
                </a:cubicBezTo>
                <a:cubicBezTo>
                  <a:pt x="361857" y="1737360"/>
                  <a:pt x="343817" y="1818741"/>
                  <a:pt x="334368" y="1847088"/>
                </a:cubicBezTo>
                <a:cubicBezTo>
                  <a:pt x="340464" y="1877568"/>
                  <a:pt x="334589" y="1913234"/>
                  <a:pt x="352656" y="1938528"/>
                </a:cubicBezTo>
                <a:cubicBezTo>
                  <a:pt x="368502" y="1960712"/>
                  <a:pt x="402138" y="1961578"/>
                  <a:pt x="425808" y="1975104"/>
                </a:cubicBezTo>
                <a:cubicBezTo>
                  <a:pt x="444891" y="1986009"/>
                  <a:pt x="460470" y="2003022"/>
                  <a:pt x="480672" y="2011680"/>
                </a:cubicBezTo>
                <a:cubicBezTo>
                  <a:pt x="562705" y="2046837"/>
                  <a:pt x="537511" y="2012668"/>
                  <a:pt x="608688" y="2048256"/>
                </a:cubicBezTo>
                <a:cubicBezTo>
                  <a:pt x="628347" y="2058086"/>
                  <a:pt x="643350" y="2076174"/>
                  <a:pt x="663552" y="2084832"/>
                </a:cubicBezTo>
                <a:cubicBezTo>
                  <a:pt x="686654" y="2094733"/>
                  <a:pt x="712630" y="2095898"/>
                  <a:pt x="736704" y="2103120"/>
                </a:cubicBezTo>
                <a:cubicBezTo>
                  <a:pt x="773633" y="2114199"/>
                  <a:pt x="846432" y="2139696"/>
                  <a:pt x="846432" y="2139696"/>
                </a:cubicBezTo>
                <a:cubicBezTo>
                  <a:pt x="864720" y="2127504"/>
                  <a:pt x="885754" y="2118662"/>
                  <a:pt x="901296" y="2103120"/>
                </a:cubicBezTo>
                <a:cubicBezTo>
                  <a:pt x="936748" y="2067668"/>
                  <a:pt x="941286" y="2038014"/>
                  <a:pt x="956160" y="1993392"/>
                </a:cubicBezTo>
                <a:cubicBezTo>
                  <a:pt x="950064" y="1975104"/>
                  <a:pt x="948565" y="1954568"/>
                  <a:pt x="937872" y="1938528"/>
                </a:cubicBezTo>
                <a:cubicBezTo>
                  <a:pt x="897801" y="1878421"/>
                  <a:pt x="878748" y="1889258"/>
                  <a:pt x="828144" y="1847088"/>
                </a:cubicBezTo>
                <a:cubicBezTo>
                  <a:pt x="716932" y="1754411"/>
                  <a:pt x="835489" y="1823328"/>
                  <a:pt x="700128" y="1755648"/>
                </a:cubicBezTo>
                <a:cubicBezTo>
                  <a:pt x="687936" y="1737360"/>
                  <a:pt x="664707" y="1722733"/>
                  <a:pt x="663552" y="1700784"/>
                </a:cubicBezTo>
                <a:cubicBezTo>
                  <a:pt x="658416" y="1603193"/>
                  <a:pt x="681840" y="1505902"/>
                  <a:pt x="681840" y="1408176"/>
                </a:cubicBezTo>
                <a:cubicBezTo>
                  <a:pt x="681840" y="1213009"/>
                  <a:pt x="673810" y="1017857"/>
                  <a:pt x="663552" y="822960"/>
                </a:cubicBezTo>
                <a:cubicBezTo>
                  <a:pt x="659796" y="751603"/>
                  <a:pt x="629326" y="650569"/>
                  <a:pt x="608688" y="585216"/>
                </a:cubicBezTo>
                <a:cubicBezTo>
                  <a:pt x="585468" y="511686"/>
                  <a:pt x="559920" y="438912"/>
                  <a:pt x="535536" y="365760"/>
                </a:cubicBezTo>
                <a:lnTo>
                  <a:pt x="498960" y="256032"/>
                </a:lnTo>
                <a:cubicBezTo>
                  <a:pt x="492864" y="237744"/>
                  <a:pt x="489293" y="218410"/>
                  <a:pt x="480672" y="201168"/>
                </a:cubicBezTo>
                <a:cubicBezTo>
                  <a:pt x="468480" y="176784"/>
                  <a:pt x="454835" y="153074"/>
                  <a:pt x="444096" y="128016"/>
                </a:cubicBezTo>
                <a:cubicBezTo>
                  <a:pt x="428354" y="91285"/>
                  <a:pt x="416800" y="37121"/>
                  <a:pt x="407520" y="0"/>
                </a:cubicBezTo>
                <a:cubicBezTo>
                  <a:pt x="395328" y="24384"/>
                  <a:pt x="374192" y="46084"/>
                  <a:pt x="370944" y="73152"/>
                </a:cubicBezTo>
                <a:cubicBezTo>
                  <a:pt x="332594" y="392732"/>
                  <a:pt x="365204" y="996780"/>
                  <a:pt x="370944" y="1243584"/>
                </a:cubicBezTo>
                <a:cubicBezTo>
                  <a:pt x="395328" y="1225296"/>
                  <a:pt x="415961" y="1200443"/>
                  <a:pt x="444096" y="1188720"/>
                </a:cubicBezTo>
                <a:cubicBezTo>
                  <a:pt x="490498" y="1169386"/>
                  <a:pt x="541632" y="1164336"/>
                  <a:pt x="590400" y="1152144"/>
                </a:cubicBezTo>
                <a:cubicBezTo>
                  <a:pt x="614784" y="1146048"/>
                  <a:pt x="641071" y="1145096"/>
                  <a:pt x="663552" y="1133856"/>
                </a:cubicBezTo>
                <a:cubicBezTo>
                  <a:pt x="867216" y="1032024"/>
                  <a:pt x="610656" y="1153692"/>
                  <a:pt x="809856" y="1078992"/>
                </a:cubicBezTo>
                <a:cubicBezTo>
                  <a:pt x="852358" y="1063054"/>
                  <a:pt x="941047" y="1008807"/>
                  <a:pt x="974448" y="987552"/>
                </a:cubicBezTo>
                <a:cubicBezTo>
                  <a:pt x="1011534" y="963952"/>
                  <a:pt x="1042473" y="928301"/>
                  <a:pt x="1084176" y="914400"/>
                </a:cubicBezTo>
                <a:cubicBezTo>
                  <a:pt x="1102464" y="908304"/>
                  <a:pt x="1120504" y="901408"/>
                  <a:pt x="1139040" y="896112"/>
                </a:cubicBezTo>
                <a:cubicBezTo>
                  <a:pt x="1163207" y="889207"/>
                  <a:pt x="1188658" y="886649"/>
                  <a:pt x="1212192" y="877824"/>
                </a:cubicBezTo>
                <a:cubicBezTo>
                  <a:pt x="1237718" y="868252"/>
                  <a:pt x="1260286" y="851987"/>
                  <a:pt x="1285344" y="841248"/>
                </a:cubicBezTo>
                <a:cubicBezTo>
                  <a:pt x="1303063" y="833654"/>
                  <a:pt x="1353839" y="809329"/>
                  <a:pt x="1340208" y="822960"/>
                </a:cubicBezTo>
                <a:cubicBezTo>
                  <a:pt x="1320931" y="842237"/>
                  <a:pt x="1290726" y="846010"/>
                  <a:pt x="1267056" y="859536"/>
                </a:cubicBezTo>
                <a:cubicBezTo>
                  <a:pt x="1247973" y="870441"/>
                  <a:pt x="1231275" y="885207"/>
                  <a:pt x="1212192" y="896112"/>
                </a:cubicBezTo>
                <a:cubicBezTo>
                  <a:pt x="1188522" y="909638"/>
                  <a:pt x="1161224" y="916842"/>
                  <a:pt x="1139040" y="932688"/>
                </a:cubicBezTo>
                <a:cubicBezTo>
                  <a:pt x="1117994" y="947721"/>
                  <a:pt x="1105996" y="973667"/>
                  <a:pt x="1084176" y="987552"/>
                </a:cubicBezTo>
                <a:cubicBezTo>
                  <a:pt x="1038176" y="1016825"/>
                  <a:pt x="986640" y="1036320"/>
                  <a:pt x="937872" y="1060704"/>
                </a:cubicBezTo>
                <a:lnTo>
                  <a:pt x="864720" y="1097280"/>
                </a:lnTo>
                <a:cubicBezTo>
                  <a:pt x="775608" y="1230947"/>
                  <a:pt x="894209" y="1072706"/>
                  <a:pt x="754992" y="1188720"/>
                </a:cubicBezTo>
                <a:cubicBezTo>
                  <a:pt x="738107" y="1202791"/>
                  <a:pt x="735427" y="1229666"/>
                  <a:pt x="718416" y="1243584"/>
                </a:cubicBezTo>
                <a:cubicBezTo>
                  <a:pt x="667383" y="1285339"/>
                  <a:pt x="608688" y="1316736"/>
                  <a:pt x="553824" y="1353312"/>
                </a:cubicBezTo>
                <a:lnTo>
                  <a:pt x="498960" y="1389888"/>
                </a:lnTo>
                <a:cubicBezTo>
                  <a:pt x="511152" y="1408176"/>
                  <a:pt x="514880" y="1437241"/>
                  <a:pt x="535536" y="1444752"/>
                </a:cubicBezTo>
                <a:cubicBezTo>
                  <a:pt x="587414" y="1463617"/>
                  <a:pt x="645411" y="1455744"/>
                  <a:pt x="700128" y="1463040"/>
                </a:cubicBezTo>
                <a:cubicBezTo>
                  <a:pt x="770322" y="1472399"/>
                  <a:pt x="832338" y="1485824"/>
                  <a:pt x="901296" y="1499616"/>
                </a:cubicBezTo>
                <a:cubicBezTo>
                  <a:pt x="1041877" y="1593337"/>
                  <a:pt x="1018251" y="1529407"/>
                  <a:pt x="992736" y="1682496"/>
                </a:cubicBezTo>
                <a:cubicBezTo>
                  <a:pt x="974448" y="1676400"/>
                  <a:pt x="956408" y="1669504"/>
                  <a:pt x="937872" y="1664208"/>
                </a:cubicBezTo>
                <a:cubicBezTo>
                  <a:pt x="856382" y="1640925"/>
                  <a:pt x="857351" y="1651379"/>
                  <a:pt x="773280" y="1609344"/>
                </a:cubicBezTo>
                <a:cubicBezTo>
                  <a:pt x="753621" y="1599514"/>
                  <a:pt x="738075" y="1582598"/>
                  <a:pt x="718416" y="1572768"/>
                </a:cubicBezTo>
                <a:cubicBezTo>
                  <a:pt x="674681" y="1550900"/>
                  <a:pt x="619596" y="1533732"/>
                  <a:pt x="572112" y="1517904"/>
                </a:cubicBezTo>
                <a:cubicBezTo>
                  <a:pt x="553824" y="1499616"/>
                  <a:pt x="533805" y="1482909"/>
                  <a:pt x="517248" y="1463040"/>
                </a:cubicBezTo>
                <a:cubicBezTo>
                  <a:pt x="480020" y="1418367"/>
                  <a:pt x="430223" y="1298448"/>
                  <a:pt x="370944" y="1298448"/>
                </a:cubicBezTo>
                <a:lnTo>
                  <a:pt x="352656" y="1298448"/>
                </a:lnTo>
              </a:path>
            </a:pathLst>
          </a:cu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3401568" y="810319"/>
            <a:ext cx="1260463" cy="1475681"/>
          </a:xfrm>
          <a:custGeom>
            <a:avLst/>
            <a:gdLst>
              <a:gd name="connsiteX0" fmla="*/ 438912 w 1260463"/>
              <a:gd name="connsiteY0" fmla="*/ 707585 h 1475681"/>
              <a:gd name="connsiteX1" fmla="*/ 384048 w 1260463"/>
              <a:gd name="connsiteY1" fmla="*/ 689297 h 1475681"/>
              <a:gd name="connsiteX2" fmla="*/ 329184 w 1260463"/>
              <a:gd name="connsiteY2" fmla="*/ 762449 h 1475681"/>
              <a:gd name="connsiteX3" fmla="*/ 237744 w 1260463"/>
              <a:gd name="connsiteY3" fmla="*/ 927041 h 1475681"/>
              <a:gd name="connsiteX4" fmla="*/ 292608 w 1260463"/>
              <a:gd name="connsiteY4" fmla="*/ 1091633 h 1475681"/>
              <a:gd name="connsiteX5" fmla="*/ 365760 w 1260463"/>
              <a:gd name="connsiteY5" fmla="*/ 1201361 h 1475681"/>
              <a:gd name="connsiteX6" fmla="*/ 475488 w 1260463"/>
              <a:gd name="connsiteY6" fmla="*/ 1237937 h 1475681"/>
              <a:gd name="connsiteX7" fmla="*/ 530352 w 1260463"/>
              <a:gd name="connsiteY7" fmla="*/ 1256225 h 1475681"/>
              <a:gd name="connsiteX8" fmla="*/ 603504 w 1260463"/>
              <a:gd name="connsiteY8" fmla="*/ 1274513 h 1475681"/>
              <a:gd name="connsiteX9" fmla="*/ 694944 w 1260463"/>
              <a:gd name="connsiteY9" fmla="*/ 1311089 h 1475681"/>
              <a:gd name="connsiteX10" fmla="*/ 804672 w 1260463"/>
              <a:gd name="connsiteY10" fmla="*/ 1347665 h 1475681"/>
              <a:gd name="connsiteX11" fmla="*/ 859536 w 1260463"/>
              <a:gd name="connsiteY11" fmla="*/ 1365953 h 1475681"/>
              <a:gd name="connsiteX12" fmla="*/ 1042416 w 1260463"/>
              <a:gd name="connsiteY12" fmla="*/ 1402529 h 1475681"/>
              <a:gd name="connsiteX13" fmla="*/ 1115568 w 1260463"/>
              <a:gd name="connsiteY13" fmla="*/ 1384241 h 1475681"/>
              <a:gd name="connsiteX14" fmla="*/ 1188720 w 1260463"/>
              <a:gd name="connsiteY14" fmla="*/ 1274513 h 1475681"/>
              <a:gd name="connsiteX15" fmla="*/ 1078992 w 1260463"/>
              <a:gd name="connsiteY15" fmla="*/ 1164785 h 1475681"/>
              <a:gd name="connsiteX16" fmla="*/ 1005840 w 1260463"/>
              <a:gd name="connsiteY16" fmla="*/ 1055057 h 1475681"/>
              <a:gd name="connsiteX17" fmla="*/ 950976 w 1260463"/>
              <a:gd name="connsiteY17" fmla="*/ 945329 h 1475681"/>
              <a:gd name="connsiteX18" fmla="*/ 877824 w 1260463"/>
              <a:gd name="connsiteY18" fmla="*/ 890465 h 1475681"/>
              <a:gd name="connsiteX19" fmla="*/ 822960 w 1260463"/>
              <a:gd name="connsiteY19" fmla="*/ 835601 h 1475681"/>
              <a:gd name="connsiteX20" fmla="*/ 713232 w 1260463"/>
              <a:gd name="connsiteY20" fmla="*/ 762449 h 1475681"/>
              <a:gd name="connsiteX21" fmla="*/ 566928 w 1260463"/>
              <a:gd name="connsiteY21" fmla="*/ 725873 h 1475681"/>
              <a:gd name="connsiteX22" fmla="*/ 438912 w 1260463"/>
              <a:gd name="connsiteY22" fmla="*/ 652721 h 1475681"/>
              <a:gd name="connsiteX23" fmla="*/ 402336 w 1260463"/>
              <a:gd name="connsiteY23" fmla="*/ 414977 h 1475681"/>
              <a:gd name="connsiteX24" fmla="*/ 274320 w 1260463"/>
              <a:gd name="connsiteY24" fmla="*/ 30929 h 1475681"/>
              <a:gd name="connsiteX25" fmla="*/ 365760 w 1260463"/>
              <a:gd name="connsiteY25" fmla="*/ 49217 h 1475681"/>
              <a:gd name="connsiteX26" fmla="*/ 822960 w 1260463"/>
              <a:gd name="connsiteY26" fmla="*/ 67505 h 1475681"/>
              <a:gd name="connsiteX27" fmla="*/ 676656 w 1260463"/>
              <a:gd name="connsiteY27" fmla="*/ 232097 h 1475681"/>
              <a:gd name="connsiteX28" fmla="*/ 566928 w 1260463"/>
              <a:gd name="connsiteY28" fmla="*/ 305249 h 1475681"/>
              <a:gd name="connsiteX29" fmla="*/ 512064 w 1260463"/>
              <a:gd name="connsiteY29" fmla="*/ 323537 h 1475681"/>
              <a:gd name="connsiteX30" fmla="*/ 493776 w 1260463"/>
              <a:gd name="connsiteY30" fmla="*/ 378401 h 1475681"/>
              <a:gd name="connsiteX31" fmla="*/ 420624 w 1260463"/>
              <a:gd name="connsiteY31" fmla="*/ 488129 h 1475681"/>
              <a:gd name="connsiteX32" fmla="*/ 475488 w 1260463"/>
              <a:gd name="connsiteY32" fmla="*/ 707585 h 1475681"/>
              <a:gd name="connsiteX33" fmla="*/ 512064 w 1260463"/>
              <a:gd name="connsiteY33" fmla="*/ 762449 h 1475681"/>
              <a:gd name="connsiteX34" fmla="*/ 347472 w 1260463"/>
              <a:gd name="connsiteY34" fmla="*/ 817313 h 1475681"/>
              <a:gd name="connsiteX35" fmla="*/ 292608 w 1260463"/>
              <a:gd name="connsiteY35" fmla="*/ 835601 h 1475681"/>
              <a:gd name="connsiteX36" fmla="*/ 237744 w 1260463"/>
              <a:gd name="connsiteY36" fmla="*/ 872177 h 1475681"/>
              <a:gd name="connsiteX37" fmla="*/ 164592 w 1260463"/>
              <a:gd name="connsiteY37" fmla="*/ 890465 h 1475681"/>
              <a:gd name="connsiteX38" fmla="*/ 109728 w 1260463"/>
              <a:gd name="connsiteY38" fmla="*/ 908753 h 1475681"/>
              <a:gd name="connsiteX39" fmla="*/ 18288 w 1260463"/>
              <a:gd name="connsiteY39" fmla="*/ 1073345 h 1475681"/>
              <a:gd name="connsiteX40" fmla="*/ 0 w 1260463"/>
              <a:gd name="connsiteY40" fmla="*/ 1128209 h 1475681"/>
              <a:gd name="connsiteX41" fmla="*/ 18288 w 1260463"/>
              <a:gd name="connsiteY41" fmla="*/ 1219649 h 1475681"/>
              <a:gd name="connsiteX42" fmla="*/ 36576 w 1260463"/>
              <a:gd name="connsiteY42" fmla="*/ 1292801 h 1475681"/>
              <a:gd name="connsiteX43" fmla="*/ 146304 w 1260463"/>
              <a:gd name="connsiteY43" fmla="*/ 1365953 h 1475681"/>
              <a:gd name="connsiteX44" fmla="*/ 201168 w 1260463"/>
              <a:gd name="connsiteY44" fmla="*/ 1402529 h 1475681"/>
              <a:gd name="connsiteX45" fmla="*/ 256032 w 1260463"/>
              <a:gd name="connsiteY45" fmla="*/ 1420817 h 1475681"/>
              <a:gd name="connsiteX46" fmla="*/ 329184 w 1260463"/>
              <a:gd name="connsiteY46" fmla="*/ 1439105 h 1475681"/>
              <a:gd name="connsiteX47" fmla="*/ 402336 w 1260463"/>
              <a:gd name="connsiteY47" fmla="*/ 1475681 h 1475681"/>
              <a:gd name="connsiteX48" fmla="*/ 749808 w 1260463"/>
              <a:gd name="connsiteY48" fmla="*/ 1439105 h 1475681"/>
              <a:gd name="connsiteX49" fmla="*/ 859536 w 1260463"/>
              <a:gd name="connsiteY49" fmla="*/ 1384241 h 1475681"/>
              <a:gd name="connsiteX50" fmla="*/ 914400 w 1260463"/>
              <a:gd name="connsiteY50" fmla="*/ 1365953 h 1475681"/>
              <a:gd name="connsiteX51" fmla="*/ 1005840 w 1260463"/>
              <a:gd name="connsiteY51" fmla="*/ 1384241 h 147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60463" h="1475681">
                <a:moveTo>
                  <a:pt x="438912" y="707585"/>
                </a:moveTo>
                <a:cubicBezTo>
                  <a:pt x="420624" y="701489"/>
                  <a:pt x="401290" y="680676"/>
                  <a:pt x="384048" y="689297"/>
                </a:cubicBezTo>
                <a:cubicBezTo>
                  <a:pt x="356786" y="702928"/>
                  <a:pt x="346663" y="737479"/>
                  <a:pt x="329184" y="762449"/>
                </a:cubicBezTo>
                <a:cubicBezTo>
                  <a:pt x="249150" y="876783"/>
                  <a:pt x="268262" y="835488"/>
                  <a:pt x="237744" y="927041"/>
                </a:cubicBezTo>
                <a:cubicBezTo>
                  <a:pt x="268573" y="1081184"/>
                  <a:pt x="235821" y="959131"/>
                  <a:pt x="292608" y="1091633"/>
                </a:cubicBezTo>
                <a:cubicBezTo>
                  <a:pt x="316236" y="1146766"/>
                  <a:pt x="301073" y="1165424"/>
                  <a:pt x="365760" y="1201361"/>
                </a:cubicBezTo>
                <a:cubicBezTo>
                  <a:pt x="399463" y="1220085"/>
                  <a:pt x="438912" y="1225745"/>
                  <a:pt x="475488" y="1237937"/>
                </a:cubicBezTo>
                <a:cubicBezTo>
                  <a:pt x="493776" y="1244033"/>
                  <a:pt x="511650" y="1251550"/>
                  <a:pt x="530352" y="1256225"/>
                </a:cubicBezTo>
                <a:cubicBezTo>
                  <a:pt x="554736" y="1262321"/>
                  <a:pt x="579659" y="1266565"/>
                  <a:pt x="603504" y="1274513"/>
                </a:cubicBezTo>
                <a:cubicBezTo>
                  <a:pt x="634647" y="1284894"/>
                  <a:pt x="664092" y="1299870"/>
                  <a:pt x="694944" y="1311089"/>
                </a:cubicBezTo>
                <a:cubicBezTo>
                  <a:pt x="731177" y="1324265"/>
                  <a:pt x="768096" y="1335473"/>
                  <a:pt x="804672" y="1347665"/>
                </a:cubicBezTo>
                <a:cubicBezTo>
                  <a:pt x="822960" y="1353761"/>
                  <a:pt x="840834" y="1361278"/>
                  <a:pt x="859536" y="1365953"/>
                </a:cubicBezTo>
                <a:cubicBezTo>
                  <a:pt x="968661" y="1393234"/>
                  <a:pt x="907896" y="1380109"/>
                  <a:pt x="1042416" y="1402529"/>
                </a:cubicBezTo>
                <a:cubicBezTo>
                  <a:pt x="1066800" y="1396433"/>
                  <a:pt x="1093745" y="1396711"/>
                  <a:pt x="1115568" y="1384241"/>
                </a:cubicBezTo>
                <a:cubicBezTo>
                  <a:pt x="1171976" y="1352008"/>
                  <a:pt x="1171263" y="1326885"/>
                  <a:pt x="1188720" y="1274513"/>
                </a:cubicBezTo>
                <a:cubicBezTo>
                  <a:pt x="1069806" y="1096143"/>
                  <a:pt x="1260463" y="1368940"/>
                  <a:pt x="1078992" y="1164785"/>
                </a:cubicBezTo>
                <a:cubicBezTo>
                  <a:pt x="1049787" y="1131930"/>
                  <a:pt x="1019741" y="1096760"/>
                  <a:pt x="1005840" y="1055057"/>
                </a:cubicBezTo>
                <a:cubicBezTo>
                  <a:pt x="990966" y="1010435"/>
                  <a:pt x="986428" y="980781"/>
                  <a:pt x="950976" y="945329"/>
                </a:cubicBezTo>
                <a:cubicBezTo>
                  <a:pt x="929423" y="923776"/>
                  <a:pt x="900966" y="910301"/>
                  <a:pt x="877824" y="890465"/>
                </a:cubicBezTo>
                <a:cubicBezTo>
                  <a:pt x="858187" y="873633"/>
                  <a:pt x="843375" y="851479"/>
                  <a:pt x="822960" y="835601"/>
                </a:cubicBezTo>
                <a:cubicBezTo>
                  <a:pt x="788261" y="808613"/>
                  <a:pt x="756337" y="771070"/>
                  <a:pt x="713232" y="762449"/>
                </a:cubicBezTo>
                <a:cubicBezTo>
                  <a:pt x="659562" y="751715"/>
                  <a:pt x="616134" y="746961"/>
                  <a:pt x="566928" y="725873"/>
                </a:cubicBezTo>
                <a:cubicBezTo>
                  <a:pt x="501960" y="698030"/>
                  <a:pt x="494011" y="689454"/>
                  <a:pt x="438912" y="652721"/>
                </a:cubicBezTo>
                <a:cubicBezTo>
                  <a:pt x="419390" y="437978"/>
                  <a:pt x="450736" y="511777"/>
                  <a:pt x="402336" y="414977"/>
                </a:cubicBezTo>
                <a:cubicBezTo>
                  <a:pt x="359664" y="286961"/>
                  <a:pt x="287747" y="165200"/>
                  <a:pt x="274320" y="30929"/>
                </a:cubicBezTo>
                <a:cubicBezTo>
                  <a:pt x="271227" y="0"/>
                  <a:pt x="334745" y="47149"/>
                  <a:pt x="365760" y="49217"/>
                </a:cubicBezTo>
                <a:cubicBezTo>
                  <a:pt x="517944" y="59363"/>
                  <a:pt x="670560" y="61409"/>
                  <a:pt x="822960" y="67505"/>
                </a:cubicBezTo>
                <a:cubicBezTo>
                  <a:pt x="778983" y="133470"/>
                  <a:pt x="751818" y="181989"/>
                  <a:pt x="676656" y="232097"/>
                </a:cubicBezTo>
                <a:cubicBezTo>
                  <a:pt x="640080" y="256481"/>
                  <a:pt x="608631" y="291348"/>
                  <a:pt x="566928" y="305249"/>
                </a:cubicBezTo>
                <a:lnTo>
                  <a:pt x="512064" y="323537"/>
                </a:lnTo>
                <a:cubicBezTo>
                  <a:pt x="505968" y="341825"/>
                  <a:pt x="503138" y="361550"/>
                  <a:pt x="493776" y="378401"/>
                </a:cubicBezTo>
                <a:cubicBezTo>
                  <a:pt x="472428" y="416828"/>
                  <a:pt x="420624" y="488129"/>
                  <a:pt x="420624" y="488129"/>
                </a:cubicBezTo>
                <a:cubicBezTo>
                  <a:pt x="429765" y="542976"/>
                  <a:pt x="443287" y="659283"/>
                  <a:pt x="475488" y="707585"/>
                </a:cubicBezTo>
                <a:lnTo>
                  <a:pt x="512064" y="762449"/>
                </a:lnTo>
                <a:lnTo>
                  <a:pt x="347472" y="817313"/>
                </a:lnTo>
                <a:cubicBezTo>
                  <a:pt x="329184" y="823409"/>
                  <a:pt x="308648" y="824908"/>
                  <a:pt x="292608" y="835601"/>
                </a:cubicBezTo>
                <a:cubicBezTo>
                  <a:pt x="274320" y="847793"/>
                  <a:pt x="257946" y="863519"/>
                  <a:pt x="237744" y="872177"/>
                </a:cubicBezTo>
                <a:cubicBezTo>
                  <a:pt x="214642" y="882078"/>
                  <a:pt x="188759" y="883560"/>
                  <a:pt x="164592" y="890465"/>
                </a:cubicBezTo>
                <a:cubicBezTo>
                  <a:pt x="146056" y="895761"/>
                  <a:pt x="128016" y="902657"/>
                  <a:pt x="109728" y="908753"/>
                </a:cubicBezTo>
                <a:cubicBezTo>
                  <a:pt x="27602" y="990879"/>
                  <a:pt x="63043" y="939081"/>
                  <a:pt x="18288" y="1073345"/>
                </a:cubicBezTo>
                <a:lnTo>
                  <a:pt x="0" y="1128209"/>
                </a:lnTo>
                <a:cubicBezTo>
                  <a:pt x="6096" y="1158689"/>
                  <a:pt x="11545" y="1189306"/>
                  <a:pt x="18288" y="1219649"/>
                </a:cubicBezTo>
                <a:cubicBezTo>
                  <a:pt x="23740" y="1244185"/>
                  <a:pt x="20025" y="1273885"/>
                  <a:pt x="36576" y="1292801"/>
                </a:cubicBezTo>
                <a:cubicBezTo>
                  <a:pt x="65523" y="1325883"/>
                  <a:pt x="109728" y="1341569"/>
                  <a:pt x="146304" y="1365953"/>
                </a:cubicBezTo>
                <a:cubicBezTo>
                  <a:pt x="164592" y="1378145"/>
                  <a:pt x="180316" y="1395578"/>
                  <a:pt x="201168" y="1402529"/>
                </a:cubicBezTo>
                <a:cubicBezTo>
                  <a:pt x="219456" y="1408625"/>
                  <a:pt x="237496" y="1415521"/>
                  <a:pt x="256032" y="1420817"/>
                </a:cubicBezTo>
                <a:cubicBezTo>
                  <a:pt x="280199" y="1427722"/>
                  <a:pt x="305650" y="1430280"/>
                  <a:pt x="329184" y="1439105"/>
                </a:cubicBezTo>
                <a:cubicBezTo>
                  <a:pt x="354710" y="1448677"/>
                  <a:pt x="377952" y="1463489"/>
                  <a:pt x="402336" y="1475681"/>
                </a:cubicBezTo>
                <a:cubicBezTo>
                  <a:pt x="554232" y="1464831"/>
                  <a:pt x="623563" y="1470666"/>
                  <a:pt x="749808" y="1439105"/>
                </a:cubicBezTo>
                <a:cubicBezTo>
                  <a:pt x="841743" y="1416121"/>
                  <a:pt x="770140" y="1428939"/>
                  <a:pt x="859536" y="1384241"/>
                </a:cubicBezTo>
                <a:cubicBezTo>
                  <a:pt x="876778" y="1375620"/>
                  <a:pt x="896112" y="1372049"/>
                  <a:pt x="914400" y="1365953"/>
                </a:cubicBezTo>
                <a:lnTo>
                  <a:pt x="1005840" y="1384241"/>
                </a:lnTo>
              </a:path>
            </a:pathLst>
          </a:custGeom>
          <a:solidFill>
            <a:schemeClr val="accent4">
              <a:lumMod val="5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3683140" y="1536192"/>
            <a:ext cx="831823" cy="679542"/>
          </a:xfrm>
          <a:custGeom>
            <a:avLst/>
            <a:gdLst>
              <a:gd name="connsiteX0" fmla="*/ 303644 w 831823"/>
              <a:gd name="connsiteY0" fmla="*/ 292608 h 679542"/>
              <a:gd name="connsiteX1" fmla="*/ 175628 w 831823"/>
              <a:gd name="connsiteY1" fmla="*/ 219456 h 679542"/>
              <a:gd name="connsiteX2" fmla="*/ 47612 w 831823"/>
              <a:gd name="connsiteY2" fmla="*/ 256032 h 679542"/>
              <a:gd name="connsiteX3" fmla="*/ 65900 w 831823"/>
              <a:gd name="connsiteY3" fmla="*/ 420624 h 679542"/>
              <a:gd name="connsiteX4" fmla="*/ 84188 w 831823"/>
              <a:gd name="connsiteY4" fmla="*/ 475488 h 679542"/>
              <a:gd name="connsiteX5" fmla="*/ 267068 w 831823"/>
              <a:gd name="connsiteY5" fmla="*/ 585216 h 679542"/>
              <a:gd name="connsiteX6" fmla="*/ 431660 w 831823"/>
              <a:gd name="connsiteY6" fmla="*/ 676656 h 679542"/>
              <a:gd name="connsiteX7" fmla="*/ 614540 w 831823"/>
              <a:gd name="connsiteY7" fmla="*/ 640080 h 679542"/>
              <a:gd name="connsiteX8" fmla="*/ 669404 w 831823"/>
              <a:gd name="connsiteY8" fmla="*/ 603504 h 679542"/>
              <a:gd name="connsiteX9" fmla="*/ 797420 w 831823"/>
              <a:gd name="connsiteY9" fmla="*/ 530352 h 679542"/>
              <a:gd name="connsiteX10" fmla="*/ 724268 w 831823"/>
              <a:gd name="connsiteY10" fmla="*/ 310896 h 679542"/>
              <a:gd name="connsiteX11" fmla="*/ 614540 w 831823"/>
              <a:gd name="connsiteY11" fmla="*/ 237744 h 679542"/>
              <a:gd name="connsiteX12" fmla="*/ 559676 w 831823"/>
              <a:gd name="connsiteY12" fmla="*/ 201168 h 679542"/>
              <a:gd name="connsiteX13" fmla="*/ 523100 w 831823"/>
              <a:gd name="connsiteY13" fmla="*/ 146304 h 679542"/>
              <a:gd name="connsiteX14" fmla="*/ 468236 w 831823"/>
              <a:gd name="connsiteY14" fmla="*/ 36576 h 679542"/>
              <a:gd name="connsiteX15" fmla="*/ 413372 w 831823"/>
              <a:gd name="connsiteY15" fmla="*/ 0 h 679542"/>
              <a:gd name="connsiteX16" fmla="*/ 212204 w 831823"/>
              <a:gd name="connsiteY16" fmla="*/ 18288 h 679542"/>
              <a:gd name="connsiteX17" fmla="*/ 157340 w 831823"/>
              <a:gd name="connsiteY17" fmla="*/ 36576 h 679542"/>
              <a:gd name="connsiteX18" fmla="*/ 120764 w 831823"/>
              <a:gd name="connsiteY18" fmla="*/ 91440 h 679542"/>
              <a:gd name="connsiteX19" fmla="*/ 65900 w 831823"/>
              <a:gd name="connsiteY19" fmla="*/ 128016 h 679542"/>
              <a:gd name="connsiteX20" fmla="*/ 29324 w 831823"/>
              <a:gd name="connsiteY20" fmla="*/ 182880 h 679542"/>
              <a:gd name="connsiteX21" fmla="*/ 29324 w 831823"/>
              <a:gd name="connsiteY21" fmla="*/ 347472 h 679542"/>
              <a:gd name="connsiteX22" fmla="*/ 65900 w 831823"/>
              <a:gd name="connsiteY22" fmla="*/ 402336 h 67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31823" h="679542">
                <a:moveTo>
                  <a:pt x="303644" y="292608"/>
                </a:moveTo>
                <a:cubicBezTo>
                  <a:pt x="277900" y="275445"/>
                  <a:pt x="204185" y="223026"/>
                  <a:pt x="175628" y="219456"/>
                </a:cubicBezTo>
                <a:cubicBezTo>
                  <a:pt x="158927" y="217368"/>
                  <a:pt x="68681" y="249009"/>
                  <a:pt x="47612" y="256032"/>
                </a:cubicBezTo>
                <a:cubicBezTo>
                  <a:pt x="53708" y="310896"/>
                  <a:pt x="56825" y="366173"/>
                  <a:pt x="65900" y="420624"/>
                </a:cubicBezTo>
                <a:cubicBezTo>
                  <a:pt x="69069" y="439639"/>
                  <a:pt x="70557" y="461857"/>
                  <a:pt x="84188" y="475488"/>
                </a:cubicBezTo>
                <a:cubicBezTo>
                  <a:pt x="151595" y="542895"/>
                  <a:pt x="194912" y="541923"/>
                  <a:pt x="267068" y="585216"/>
                </a:cubicBezTo>
                <a:cubicBezTo>
                  <a:pt x="424278" y="679542"/>
                  <a:pt x="321305" y="639871"/>
                  <a:pt x="431660" y="676656"/>
                </a:cubicBezTo>
                <a:cubicBezTo>
                  <a:pt x="492620" y="664464"/>
                  <a:pt x="562814" y="674564"/>
                  <a:pt x="614540" y="640080"/>
                </a:cubicBezTo>
                <a:cubicBezTo>
                  <a:pt x="632828" y="627888"/>
                  <a:pt x="650321" y="614409"/>
                  <a:pt x="669404" y="603504"/>
                </a:cubicBezTo>
                <a:cubicBezTo>
                  <a:pt x="831823" y="510693"/>
                  <a:pt x="663753" y="619464"/>
                  <a:pt x="797420" y="530352"/>
                </a:cubicBezTo>
                <a:cubicBezTo>
                  <a:pt x="781692" y="388804"/>
                  <a:pt x="815628" y="381954"/>
                  <a:pt x="724268" y="310896"/>
                </a:cubicBezTo>
                <a:cubicBezTo>
                  <a:pt x="689569" y="283908"/>
                  <a:pt x="651116" y="262128"/>
                  <a:pt x="614540" y="237744"/>
                </a:cubicBezTo>
                <a:lnTo>
                  <a:pt x="559676" y="201168"/>
                </a:lnTo>
                <a:cubicBezTo>
                  <a:pt x="547484" y="182880"/>
                  <a:pt x="532930" y="165963"/>
                  <a:pt x="523100" y="146304"/>
                </a:cubicBezTo>
                <a:cubicBezTo>
                  <a:pt x="493352" y="86808"/>
                  <a:pt x="520647" y="88987"/>
                  <a:pt x="468236" y="36576"/>
                </a:cubicBezTo>
                <a:cubicBezTo>
                  <a:pt x="452694" y="21034"/>
                  <a:pt x="431660" y="12192"/>
                  <a:pt x="413372" y="0"/>
                </a:cubicBezTo>
                <a:cubicBezTo>
                  <a:pt x="346316" y="6096"/>
                  <a:pt x="278860" y="8766"/>
                  <a:pt x="212204" y="18288"/>
                </a:cubicBezTo>
                <a:cubicBezTo>
                  <a:pt x="193121" y="21014"/>
                  <a:pt x="172393" y="24534"/>
                  <a:pt x="157340" y="36576"/>
                </a:cubicBezTo>
                <a:cubicBezTo>
                  <a:pt x="140177" y="50306"/>
                  <a:pt x="136306" y="75898"/>
                  <a:pt x="120764" y="91440"/>
                </a:cubicBezTo>
                <a:cubicBezTo>
                  <a:pt x="105222" y="106982"/>
                  <a:pt x="84188" y="115824"/>
                  <a:pt x="65900" y="128016"/>
                </a:cubicBezTo>
                <a:cubicBezTo>
                  <a:pt x="53708" y="146304"/>
                  <a:pt x="39154" y="163221"/>
                  <a:pt x="29324" y="182880"/>
                </a:cubicBezTo>
                <a:cubicBezTo>
                  <a:pt x="0" y="241527"/>
                  <a:pt x="6539" y="279117"/>
                  <a:pt x="29324" y="347472"/>
                </a:cubicBezTo>
                <a:cubicBezTo>
                  <a:pt x="36275" y="368324"/>
                  <a:pt x="65900" y="402336"/>
                  <a:pt x="65900" y="402336"/>
                </a:cubicBezTo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28604"/>
            <a:ext cx="8929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Если будете  бросать корки, шкурки, палки,</a:t>
            </a:r>
          </a:p>
          <a:p>
            <a:r>
              <a:rPr lang="ru-RU" sz="3600" dirty="0" smtClean="0"/>
              <a:t>Быстро наши города превратятся в свалки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357166"/>
            <a:ext cx="86439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Если мусорить сейчас, то довольно скоро</a:t>
            </a:r>
          </a:p>
          <a:p>
            <a:pPr algn="ctr"/>
            <a:r>
              <a:rPr lang="ru-RU" sz="3200" dirty="0" smtClean="0"/>
              <a:t>Могут вырасти у нас Мусорные горы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8999537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571612"/>
            <a:ext cx="845978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8572528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243998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Но когда начнут летать в школу на ракете - Пострашней произойдут беды на планете.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Как пойдут швырять вверху в космос из ракеты Банки, склянки, шелуху, рваные пакеты.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169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428604"/>
            <a:ext cx="80230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Вот тогда не полетят в Новый год снежинки,</a:t>
            </a:r>
          </a:p>
          <a:p>
            <a:r>
              <a:rPr lang="ru-RU" sz="3200" dirty="0" smtClean="0"/>
              <a:t>А посыплются, как град старые ботинки</a:t>
            </a:r>
          </a:p>
          <a:p>
            <a:endParaRPr lang="ru-RU" sz="32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CE9E9"/>
              </a:clrFrom>
              <a:clrTo>
                <a:srgbClr val="ECE9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982787"/>
            <a:ext cx="2951163" cy="1982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-2160587"/>
            <a:ext cx="27003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-2000288"/>
            <a:ext cx="233997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-2071726"/>
            <a:ext cx="17145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-1928850"/>
            <a:ext cx="2085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-1714536"/>
            <a:ext cx="17145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-2857544"/>
            <a:ext cx="17145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4335E-6 L -0.01562 0.6855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3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12 0.17672 C -0.12882 0.33634 -0.12934 0.49573 -0.1349 0.58536 C -0.14045 0.67476 -0.16389 0.65674 -0.16198 0.71403 C -0.16007 0.77085 -0.13889 0.90091 -0.12309 0.92608 C -0.10729 0.9508 -0.08281 0.85401 -0.06701 0.86256 C -0.05122 0.87203 -0.03455 0.96073 -0.02812 0.98037 " pathEditMode="relative" rAng="0" ptsTypes="aaaaaA">
                                      <p:cBhvr>
                                        <p:cTn id="1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40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51 -0.15084 C -0.0474 -0.14183 -0.04201 -0.14853 -0.04201 -0.1125 C -0.04201 -0.0626 -0.05 0.05613 -0.02674 0.12012 C -0.02517 0.13167 -0.02396 0.14068 -0.01997 0.15154 C -0.01615 0.17648 -0.01059 0.19958 -0.00469 0.22384 C 0.00052 0.24509 0.00139 0.2675 0.00556 0.28898 C 0.00642 0.31947 0.00451 0.36175 0.01233 0.39293 C 0.0151 0.42111 0.01597 0.45068 0.02587 0.47678 C 0.02691 0.49203 0.02743 0.50705 0.0309 0.5216 C 0.03385 0.53477 0.03819 0.54724 0.04115 0.56018 C 0.04444 0.57473 0.04792 0.58905 0.05295 0.60291 C 0.05382 0.60892 0.05642 0.61469 0.05642 0.62116 C 0.05642 0.63248 0.04826 0.65951 0.04288 0.67059 C 0.03385 0.66297 0.03646 0.65951 0.03264 0.64819 C 0.02969 0.63918 0.0217 0.62855 0.01562 0.62324 C 0.00851 0.61053 0.00486 0.60222 -0.00469 0.59367 C -0.00747 0.58281 -0.00642 0.57981 -0.01319 0.57149 C -0.01563 0.56041 -0.01962 0.56341 -0.02326 0.55348 C -0.02899 0.53823 -0.03906 0.52044 -0.05208 0.5149 C -0.06007 0.50774 -0.0566 0.51305 -0.06059 0.49711 C -0.06111 0.4948 -0.06233 0.49018 -0.06233 0.49041 C -0.06441 0.45484 -0.05712 0.46547 -0.0776 0.46061 C -0.07934 0.46015 -0.0809 0.45923 -0.08264 0.4583 C -0.08785 0.48602 -0.08333 0.52529 -0.0724 0.55117 C -0.0691 0.55879 -0.06563 0.56595 -0.06233 0.57357 C -0.06024 0.57842 -0.05556 0.58697 -0.05556 0.5872 C -0.05608 0.5969 -0.05521 0.60707 -0.05712 0.61654 C -0.05938 0.62855 -0.07101 0.63872 -0.0776 0.64588 C -0.08663 0.65558 -0.07865 0.64588 -0.08767 0.65234 C -0.09132 0.65512 -0.09792 0.66158 -0.09792 0.66182 C -0.10156 0.66921 -0.10122 0.66574 -0.10122 0.67059 " pathEditMode="relative" rAng="0" ptsTypes="ffffffffffffffffffffffffffffffA">
                                      <p:cBhvr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41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9 0.12497 L -0.08506 0.931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40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 -0.01201 C -0.02379 0.33957 -0.06667 0.69162 -0.07761 0.79118 C -0.08854 0.89097 -0.05833 0.59945 -0.04705 0.58582 C -0.03577 0.57219 -0.02274 0.64011 -0.00972 0.70802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4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9 0.12497 L -0.08506 0.931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40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9 0.12497 L -0.08506 0.9318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8786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А когда пойдут дожди из пустых бутылок-</a:t>
            </a:r>
          </a:p>
          <a:p>
            <a:pPr algn="ctr"/>
            <a:r>
              <a:rPr lang="ru-RU" sz="3600" dirty="0" smtClean="0"/>
              <a:t>На прогулку не ходи: береги затылок!</a:t>
            </a:r>
          </a:p>
        </p:txBody>
      </p:sp>
      <p:pic>
        <p:nvPicPr>
          <p:cNvPr id="3" name="Рисунок 2" descr="ббл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-1428750"/>
            <a:ext cx="11049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гг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-1428750"/>
            <a:ext cx="20002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мм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26" y="-2286040"/>
            <a:ext cx="19050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ббл.jp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15074" y="-1428750"/>
            <a:ext cx="11049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ббл.jpg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2396" y="-1143032"/>
            <a:ext cx="11049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гг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-2071726"/>
            <a:ext cx="20002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ббл.jpg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57158" y="-1214470"/>
            <a:ext cx="11049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мм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670" y="-2286040"/>
            <a:ext cx="19050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мм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90" y="-2143164"/>
            <a:ext cx="19050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ббл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622" y="-1285874"/>
            <a:ext cx="11049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гг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1382" y="-1285874"/>
            <a:ext cx="20002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мм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7530" y="-2143164"/>
            <a:ext cx="19050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ббл.jp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81778" y="-1285874"/>
            <a:ext cx="11049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ббл.jpg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39100" y="-1000156"/>
            <a:ext cx="11049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гг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738" y="-1928850"/>
            <a:ext cx="20002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ббл.jpg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23862" y="-1071594"/>
            <a:ext cx="11049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мм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8374" y="-2143164"/>
            <a:ext cx="19050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мм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894" y="-2000288"/>
            <a:ext cx="19050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ббл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60" y="-2571758"/>
            <a:ext cx="11049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гг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20" y="-2571758"/>
            <a:ext cx="20002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мм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68" y="-3429048"/>
            <a:ext cx="19050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ббл.jp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57916" y="-2571758"/>
            <a:ext cx="11049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ббл.jpg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15238" y="-2286040"/>
            <a:ext cx="11049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гг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6" y="-3214734"/>
            <a:ext cx="20002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ббл.jpg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-2357478"/>
            <a:ext cx="11049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мм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512" y="-3429048"/>
            <a:ext cx="19050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 descr="мм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48" y="-3500486"/>
            <a:ext cx="19050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мм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-3786238"/>
            <a:ext cx="19050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 descr="мм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8" y="-3643362"/>
            <a:ext cx="19050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мм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926" y="-2786106"/>
            <a:ext cx="19050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7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9.82659E-7 C 0.00053 0.05642 -0.00659 0.25249 0.00678 0.32948 C 0.00921 0.35861 0.00973 0.3637 0.01355 0.3859 C 0.01719 0.48763 0.01285 0.4511 0.01876 0.49642 C 0.0198 0.51515 0.0191 0.53711 0.02379 0.55515 C 0.02431 0.5748 0.02553 0.59422 0.02553 0.61387 C 0.02553 0.66289 0.02379 0.76069 0.02379 0.76069 " pathEditMode="relative" ptsTypes="ffffff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4.56647E-6 L -0.0394 0.65018 " pathEditMode="relative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5723E-6 L -0.00382 0.7713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8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46821E-6 C 0.00417 0.30035 0.00834 0.60093 0.01007 0.72023 " pathEditMode="relative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46821E-7 L 0.03941 0.88093 " pathEditMode="relative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9.24855E-7 C 0.01458 0.29179 0.02916 0.58358 0.05086 0.74266 C 0.07257 0.9015 0.11371 0.90451 0.13038 0.9526 C 0.14704 1.00046 0.16441 1.00115 0.15086 1.02936 C 0.13732 1.05757 0.06614 1.10659 0.04913 1.12208 " pathEditMode="relative" ptsTypes="aaa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46821E-7 L 0.0158 0.82844 " pathEditMode="relative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5549E-6 C -0.00468 0.01988 -0.00329 0.04069 -0.0118 0.05873 C -0.01458 0.07329 -0.01562 0.09133 -0.02204 0.10404 C -0.02256 0.10982 -0.02256 0.11607 -0.02361 0.12185 C -0.0243 0.12508 -0.02638 0.12763 -0.02708 0.13086 C -0.0309 0.15075 -0.03038 0.16971 -0.03559 0.18959 C -0.0368 0.20185 -0.03836 0.21364 -0.04062 0.22566 C -0.04201 0.243 -0.04305 0.25896 -0.04739 0.27537 C -0.04878 0.28763 -0.04965 0.29965 -0.05243 0.31144 C -0.05451 0.33526 -0.06041 0.35861 -0.06597 0.3815 C -0.07065 0.40046 -0.07274 0.41988 -0.07968 0.43792 C -0.0809 0.44855 -0.08194 0.45942 -0.08472 0.46959 C -0.08715 0.47861 -0.09097 0.48555 -0.09322 0.49433 C -0.09444 0.50451 -0.096 0.51375 -0.09826 0.5237 C -0.09982 0.53063 -0.10329 0.54404 -0.10329 0.54404 C -0.10868 0.59907 -0.1092 0.57341 -0.10503 0.67491 C -0.10468 0.68254 -0.10642 0.69341 -0.10156 0.69757 C -0.09982 0.69896 -0.09652 0.70196 -0.09652 0.70196 " pathEditMode="relative" ptsTypes="fffffffffffffffff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09827E-6 L 0.03142 0.83907 " pathEditMode="relative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9.82659E-7 C 0.00053 0.05642 -0.00659 0.25249 0.00678 0.32948 C 0.00921 0.35861 0.00973 0.3637 0.01355 0.3859 C 0.01719 0.48763 0.01285 0.4511 0.01876 0.49642 C 0.0198 0.51515 0.0191 0.53711 0.02379 0.55515 C 0.02431 0.5748 0.02553 0.59422 0.02553 0.61387 C 0.02553 0.66289 0.02379 0.76069 0.02379 0.76069 " pathEditMode="relative" ptsTypes="ffffff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4.56647E-6 L -0.0394 0.65018 " pathEditMode="relative" ptsTypes="AA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5723E-6 L -0.00382 0.7713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8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46821E-6 C 0.00417 0.30035 0.00834 0.60093 0.01007 0.72023 " pathEditMode="relative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46821E-7 L 0.03941 0.88093 " pathEditMode="relative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9.24855E-7 C 0.01458 0.29179 0.02916 0.58358 0.05086 0.74266 C 0.07257 0.9015 0.11371 0.90451 0.13038 0.9526 C 0.14704 1.00046 0.16441 1.00115 0.15086 1.02936 C 0.13732 1.05757 0.06614 1.10659 0.04913 1.12208 " pathEditMode="relative" ptsTypes="aaa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46821E-7 L 0.0158 0.82844 " pathEditMode="relative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5549E-6 C -0.00468 0.01988 -0.00329 0.04069 -0.0118 0.05873 C -0.01458 0.07329 -0.01562 0.09133 -0.02204 0.10404 C -0.02256 0.10982 -0.02256 0.11607 -0.02361 0.12185 C -0.0243 0.12508 -0.02638 0.12763 -0.02708 0.13086 C -0.0309 0.15075 -0.03038 0.16971 -0.03559 0.18959 C -0.0368 0.20185 -0.03836 0.21364 -0.04062 0.22566 C -0.04201 0.243 -0.04305 0.25896 -0.04739 0.27537 C -0.04878 0.28763 -0.04965 0.29965 -0.05243 0.31144 C -0.05451 0.33526 -0.06041 0.35861 -0.06597 0.3815 C -0.07065 0.40046 -0.07274 0.41988 -0.07968 0.43792 C -0.0809 0.44855 -0.08194 0.45942 -0.08472 0.46959 C -0.08715 0.47861 -0.09097 0.48555 -0.09322 0.49433 C -0.09444 0.50451 -0.096 0.51375 -0.09826 0.5237 C -0.09982 0.53063 -0.10329 0.54404 -0.10329 0.54404 C -0.10868 0.59907 -0.1092 0.57341 -0.10503 0.67491 C -0.10468 0.68254 -0.10642 0.69341 -0.10156 0.69757 C -0.09982 0.69896 -0.09652 0.70196 -0.09652 0.70196 " pathEditMode="relative" ptsTypes="fffffffffffffffff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09827E-6 L 0.03142 0.83907 " pathEditMode="relative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9.82659E-7 C 0.00053 0.05642 -0.00659 0.25249 0.00678 0.32948 C 0.00921 0.35861 0.00973 0.3637 0.01355 0.3859 C 0.01719 0.48763 0.01285 0.4511 0.01876 0.49642 C 0.0198 0.51515 0.0191 0.53711 0.02379 0.55515 C 0.02431 0.5748 0.02553 0.59422 0.02553 0.61387 C 0.02553 0.66289 0.02379 0.76069 0.02379 0.76069 " pathEditMode="relative" ptsTypes="ffffffA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4.56647E-6 L -0.0394 0.65018 " pathEditMode="relative" ptsTypes="AA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5723E-6 L -0.00382 0.7713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8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4104E-6 C 0.02674 0.37503 0.05347 0.75029 0.0526 0.90521 C 0.05174 1.06012 0.00451 0.92555 -0.00503 0.92995 " pathEditMode="relative" ptsTypes="aaA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46821E-7 L 0.03941 0.88093 " pathEditMode="relative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9.24855E-7 C 0.01458 0.29179 0.02916 0.58358 0.05086 0.74266 C 0.07257 0.9015 0.11371 0.90451 0.13038 0.9526 C 0.14704 1.00046 0.16441 1.00115 0.15086 1.02936 C 0.13732 1.05757 0.06614 1.10659 0.04913 1.12208 " pathEditMode="relative" ptsTypes="aaaaA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46821E-7 L 0.0158 0.82844 " pathEditMode="relative" ptsTypes="AA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5549E-6 C -0.00468 0.01988 -0.00329 0.04069 -0.0118 0.05873 C -0.01458 0.07329 -0.01562 0.09133 -0.02204 0.10404 C -0.02256 0.10982 -0.02256 0.11607 -0.02361 0.12185 C -0.0243 0.12508 -0.02638 0.12763 -0.02708 0.13086 C -0.0309 0.15075 -0.03038 0.16971 -0.03559 0.18959 C -0.0368 0.20185 -0.03836 0.21364 -0.04062 0.22566 C -0.04201 0.243 -0.04305 0.25896 -0.04739 0.27537 C -0.04878 0.28763 -0.04965 0.29965 -0.05243 0.31144 C -0.05451 0.33526 -0.06041 0.35861 -0.06597 0.3815 C -0.07065 0.40046 -0.07274 0.41988 -0.07968 0.43792 C -0.0809 0.44855 -0.08194 0.45942 -0.08472 0.46959 C -0.08715 0.47861 -0.09097 0.48555 -0.09322 0.49433 C -0.09444 0.50451 -0.096 0.51375 -0.09826 0.5237 C -0.09982 0.53063 -0.10329 0.54404 -0.10329 0.54404 C -0.10868 0.59907 -0.1092 0.57341 -0.10503 0.67491 C -0.10468 0.68254 -0.10642 0.69341 -0.10156 0.69757 C -0.09982 0.69896 -0.09652 0.70196 -0.09652 0.70196 " pathEditMode="relative" ptsTypes="fffffffffffffffffA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09827E-6 L 0.03142 0.83907 " pathEditMode="relative" ptsTypes="AA"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4104E-6 C 0.02674 0.37503 0.05347 0.75029 0.0526 0.90521 C 0.05174 1.06012 0.00451 0.92555 -0.00503 0.92995 " pathEditMode="relative" ptsTypes="aaA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4.04624E-7 C 0.02847 0.43145 0.05347 0.86312 0.0526 1.04139 C 0.05173 1.21965 0.00798 1.06474 -0.00087 1.06983 " pathEditMode="relative" rAng="0" ptsTypes="aaA">
                                      <p:cBhvr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61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4104E-6 C 0.02674 0.37503 0.05347 0.75029 0.0526 0.90521 C 0.05174 1.06012 0.00451 0.92555 -0.00503 0.92995 " pathEditMode="relative" ptsTypes="aaA">
                                      <p:cBhvr>
                                        <p:cTn id="6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И хотя мы в школьный класс не летим в ракете, Лучше мусорить сейчас отвыкайте, дети!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071678"/>
            <a:ext cx="6122987" cy="398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0000">
              <a:srgbClr val="D49E6C"/>
            </a:gs>
            <a:gs pos="70000">
              <a:srgbClr val="92D050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157161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5400" dirty="0" smtClean="0"/>
              <a:t>Презентацию подготовила воспитатель </a:t>
            </a:r>
            <a:r>
              <a:rPr lang="ru-RU" sz="5400" dirty="0" err="1" smtClean="0"/>
              <a:t>Федичева</a:t>
            </a:r>
            <a:r>
              <a:rPr lang="ru-RU" sz="5400" dirty="0" smtClean="0"/>
              <a:t> Е. 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105</Words>
  <PresentationFormat>Экран (4:3)</PresentationFormat>
  <Paragraphs>13</Paragraphs>
  <Slides>8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Круговорот мусора в природе</vt:lpstr>
      <vt:lpstr>Слайд 2</vt:lpstr>
      <vt:lpstr>Слайд 3</vt:lpstr>
      <vt:lpstr>Но когда начнут летать в школу на ракете - Пострашней произойдут беды на планете.  Как пойдут швырять вверху в космос из ракеты Банки, склянки, шелуху, рваные пакеты. 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18</cp:revision>
  <dcterms:created xsi:type="dcterms:W3CDTF">2013-03-21T13:36:04Z</dcterms:created>
  <dcterms:modified xsi:type="dcterms:W3CDTF">2013-03-24T15:04:13Z</dcterms:modified>
</cp:coreProperties>
</file>