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9" r:id="rId3"/>
    <p:sldId id="270" r:id="rId4"/>
    <p:sldId id="257" r:id="rId5"/>
    <p:sldId id="258" r:id="rId6"/>
    <p:sldId id="262" r:id="rId7"/>
    <p:sldId id="256" r:id="rId8"/>
    <p:sldId id="261" r:id="rId9"/>
    <p:sldId id="260" r:id="rId10"/>
    <p:sldId id="263" r:id="rId11"/>
    <p:sldId id="259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89" d="100"/>
          <a:sy n="89" d="100"/>
        </p:scale>
        <p:origin x="-1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633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ГОРОДСКОГО ОКРУГА КОРОЛЁВ МОСКОВСКОЙ ОБЛАСТИ</a:t>
            </a: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</a:t>
            </a: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28  «ЛЮДМИЛА»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80282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4499992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C:\Users\User\Desktop\0_686ac_151d3aa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392488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99592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Письма и посылки раскладываются по адресам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f1a2ece718871882358c28a10cd5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C:\Users\User\Desktop\do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4016"/>
            <a:ext cx="2736304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C:\Users\User\Desktop\aW1nLWZvdGtpLnlhbmRleC5ydS9nZXQvMzgxMi92bDEwdHN6LjYvMF8zZGM2OF9lYzIxOWZiMl9MLmpwZw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4016"/>
            <a:ext cx="2784311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C:\Users\User\Desktop\5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 descr="C:\Users\User\Desktop\183-1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6" name="Picture 6" descr="C:\Users\User\Desktop\era-pochtovyx-kar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09120"/>
            <a:ext cx="38884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7" name="Picture 7" descr="C:\Users\User\Desktop\Оленья-ферма-«Северный-олень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19"/>
            <a:ext cx="4176464" cy="2304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8" name="Picture 8" descr="C:\Users\User\Desktop\11099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276872"/>
            <a:ext cx="28083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ser\Desktop\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560"/>
            <a:ext cx="3384376" cy="3139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C:\Users\User\Desktop\img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3363367" cy="3160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1" name="Picture 7" descr="C:\Users\User\Desktop\img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3456384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80169" y="2996952"/>
            <a:ext cx="484030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снова письма, посылки, бандероли попадают на почту, где их разбирают по адресам, ставят штамп, разносят по домам.</a:t>
            </a:r>
            <a:endParaRPr lang="ru-RU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88641"/>
            <a:ext cx="8616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что ещё приносят нам почтальоны?</a:t>
            </a:r>
            <a:endParaRPr lang="ru-RU" sz="4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img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6904">
            <a:off x="405832" y="1168772"/>
            <a:ext cx="2057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 descr="C:\Users\User\Desktop\img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223113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 descr="C:\Users\User\Desktop\telegram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6230">
            <a:off x="5270017" y="4075634"/>
            <a:ext cx="3060101" cy="2171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5" name="Picture 7" descr="C:\Users\User\Desktop\letter_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4429">
            <a:off x="791983" y="4256369"/>
            <a:ext cx="3396076" cy="2122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6" name="Picture 8" descr="C:\Users\User\Desktop\russia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00808"/>
            <a:ext cx="3240360" cy="2362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1"/>
            <a:ext cx="68571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теперь повторим то , что мы узнали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155679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Адресат -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 ,которому адресованы 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00506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Отправитель-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который посылает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0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6022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Users\User\Desktop\0_102c33_68a8996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30243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C:\Users\User\Desktop\148405_603x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4016"/>
            <a:ext cx="2627784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5" descr="C:\Users\User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03244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 descr="C:\Users\User\Desktop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44644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67687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Честь и слава почтальонам,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Утомлённым, запылённым,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Слава честным почтальонам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толстой сумкой на ремне!</a:t>
            </a:r>
          </a:p>
        </p:txBody>
      </p:sp>
      <p:pic>
        <p:nvPicPr>
          <p:cNvPr id="24578" name="Picture 2" descr="C:\Users\User\Desktop\AB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281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990" y="4221088"/>
            <a:ext cx="2178498" cy="2494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52" y="332657"/>
            <a:ext cx="86405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Знакомство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профессией почтальон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499992" y="4658359"/>
            <a:ext cx="3600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</a:t>
            </a:r>
          </a:p>
          <a:p>
            <a:pPr algn="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Бевз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М.А.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404664"/>
            <a:ext cx="561662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систематизировать знания детей о труде работников почты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75608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1.Расширять представления о труде  взрослых , его необходимости  и общественной деятельности;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2.Расширять и активизировать словарь детей;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3.Формировать  взаимопонимание, взаимопомощь, самостоятельность;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Предварительная работа:</a:t>
            </a:r>
          </a:p>
          <a:p>
            <a:r>
              <a:rPr lang="ru-RU" sz="2000" b="1" cap="none" spc="0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1.Беседа о труде работников почты;</a:t>
            </a:r>
          </a:p>
          <a:p>
            <a:r>
              <a:rPr lang="ru-RU" sz="2000" b="1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2.Чтение произведений: С.Я.Маршак «Почта»;</a:t>
            </a:r>
          </a:p>
          <a:p>
            <a:r>
              <a:rPr lang="ru-RU" sz="2000" b="1" cap="none" spc="0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3.Рассматривание  иллюстраций ,журналов, открыток</a:t>
            </a:r>
            <a:endParaRPr lang="ru-RU" sz="2000" b="1" cap="none" spc="0" dirty="0">
              <a:ln w="11430"/>
              <a:solidFill>
                <a:srgbClr val="0066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4248472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Кто стучится в дверь ко мне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толстой сумкой на ремне,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цифрой 5 на медной бляшке,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синей форменной фуражке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3314" name="Picture 2" descr="Картинки по запросу почталь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77991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188640"/>
            <a:ext cx="4139952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Ленинградский почтальон.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hototopic.ru/uploads/posts/2013-07/1372707900_s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76056" y="548680"/>
            <a:ext cx="302433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сегодня много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 в сумке на боку,-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Ташкента, Таганрога,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Тамбова и Баку.</a:t>
            </a:r>
          </a:p>
        </p:txBody>
      </p:sp>
      <p:pic>
        <p:nvPicPr>
          <p:cNvPr id="15364" name="Picture 4" descr="http://baursak.info/pictures08/055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76464" cy="3288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668344" y="6237312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0"/>
            <a:ext cx="3960440" cy="3816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семь часов он начал дело,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десять сумка похудела,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к двенадцати часам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Всё разнёс по адресам.</a:t>
            </a:r>
          </a:p>
        </p:txBody>
      </p:sp>
      <p:pic>
        <p:nvPicPr>
          <p:cNvPr id="17410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168352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AutoShape 4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User\Desktop\img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324036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6" name="Picture 8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67240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10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5" descr="Картинки по запросу почтовый голу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24847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32448" cy="288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само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Никуда не пойдёт,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ящик его опусти 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пробежит,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Проплывёт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Тысячи вёрст пути.</a:t>
            </a:r>
          </a:p>
        </p:txBody>
      </p:sp>
      <p:pic>
        <p:nvPicPr>
          <p:cNvPr id="18434" name="Picture 2" descr="http://player.myshared.ru/1070061/data/images/img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476672"/>
            <a:ext cx="4473496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81642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Картинки по запросу конве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C:\Users\User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86548" cy="1977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548680"/>
            <a:ext cx="381642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Только в конверте лист бумаги станет письмом, посылка -посылкой, бандероль - бандеролью. А на конверте, посылке, бандероли должны быть написаны адрес получателя и адрес отправителя, обязательно почтовая марка и индекс страны, куда направляется письмо, посылка , бандероль.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1" name="Picture 5" descr="C:\Users\User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9262">
            <a:off x="674719" y="2572689"/>
            <a:ext cx="367240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C:\Users\User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7421">
            <a:off x="4708092" y="3967546"/>
            <a:ext cx="360040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220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2015-10-25T16:05:59Z</dcterms:created>
  <dcterms:modified xsi:type="dcterms:W3CDTF">2015-10-26T18:57:05Z</dcterms:modified>
</cp:coreProperties>
</file>