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95" r:id="rId6"/>
    <p:sldId id="296" r:id="rId7"/>
    <p:sldId id="257" r:id="rId8"/>
    <p:sldId id="290" r:id="rId9"/>
    <p:sldId id="266" r:id="rId10"/>
    <p:sldId id="272" r:id="rId11"/>
    <p:sldId id="274" r:id="rId12"/>
    <p:sldId id="280" r:id="rId13"/>
    <p:sldId id="281" r:id="rId14"/>
    <p:sldId id="283" r:id="rId15"/>
    <p:sldId id="285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48" autoAdjust="0"/>
    <p:restoredTop sz="94660"/>
  </p:normalViewPr>
  <p:slideViewPr>
    <p:cSldViewPr>
      <p:cViewPr varScale="1">
        <p:scale>
          <a:sx n="83" d="100"/>
          <a:sy n="83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08E1AA-E2E5-49C6-90D4-FFEA9FEFBEF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156F54-DA09-463D-BB4B-1063E9390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6D691F-4338-4E9D-8C4D-81866698015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1B6146-5886-4A34-8FA5-8487DE51407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10ED-9378-42E3-AAA8-5214FEE156E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D026-F19A-413B-80C4-EACCA2E9E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E667-F740-431C-81A7-D1E5F3789481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8ECF-832D-491D-99B6-43B99A83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647D-2FB7-46C6-871F-CD137B443329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BE01-7244-4316-A4E1-837786FA3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2136-E718-4890-8AEF-F7BCD21E09AE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3D0E-1AC1-45F6-8B47-F6B26C448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C598-4480-4ABC-8E6F-2F5EBA21F387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4466-14AE-401A-BF48-8F8CBC925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29CA-285F-4D23-85C4-69A2FC9758CC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C35E-3D42-4D71-A837-604FE774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DBFD-71EE-44FE-9316-F1AB8E97908F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7F04-2557-4508-B1C3-5AC079CD3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0CFA-6608-4FE4-8AB3-6128CBA2FB5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66FE-2703-4B18-9D1E-6E7829553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32A0-132F-43DB-8937-A8D74CBF6E44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F09C-DCD8-4CEE-B0A4-28962F89C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2C91-D5D3-4620-92A8-ABBA4DE5FA9F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34B9-AA29-4559-A45C-60F81ED21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DA00-AC40-4965-A199-342018537739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7624-9DBE-43D9-AF69-EB96B586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DBF119-BA65-4B77-989C-EA4FB828EEC2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681FC4-838C-4E2A-924E-582F4AC35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0" y="4343400"/>
            <a:ext cx="4648201" cy="124097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Группа «Чебурашка»                     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Карагяур Марина Валерьевна 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276600"/>
            <a:ext cx="27828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4800" y="8382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Игровое пространство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нашей группы</a:t>
            </a:r>
          </a:p>
        </p:txBody>
      </p:sp>
      <p:pic>
        <p:nvPicPr>
          <p:cNvPr id="2053" name="Picture 5" descr="C:\Users\Packard Bell\Desktop\гр Чебурашка фото\эмблема чебурашк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35669">
            <a:off x="7173913" y="12223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38400" y="304800"/>
            <a:ext cx="6324600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609600" algn="l"/>
              </a:tabLst>
              <a:defRPr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 игры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способствуют развитию умственных способностей детей, содержат  умственное задание, в решении  которого  - смысл  игры. </a:t>
            </a:r>
          </a:p>
        </p:txBody>
      </p:sp>
      <p:pic>
        <p:nvPicPr>
          <p:cNvPr id="14341" name="Picture 5" descr="C:\Users\Packard Bell\Desktop\пр\P1010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2590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04800"/>
            <a:ext cx="1687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971800" y="533400"/>
            <a:ext cx="5791200" cy="1230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609600" algn="l"/>
              </a:tabLst>
              <a:defRPr/>
            </a:pPr>
            <a:r>
              <a:rPr lang="ru-RU" sz="2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 игры</a:t>
            </a:r>
            <a:r>
              <a:rPr lang="ru-RU" sz="2600" b="1" dirty="0">
                <a:solidFill>
                  <a:srgbClr val="808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важны для физического воспитания дошкольников, способствуют их гармоническому развитию, удовлетворяют потребность малышей  в движении, способствуют обогащению их двигательного опыт.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29600" y="5791200"/>
            <a:ext cx="38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4838" y="2971800"/>
            <a:ext cx="3886200" cy="2620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</a:rPr>
              <a:t>ФОТОГРАФИЯ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876800" y="2133600"/>
            <a:ext cx="3886200" cy="2620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</a:rPr>
              <a:t>ФОТОГРАФИЯ</a:t>
            </a:r>
          </a:p>
        </p:txBody>
      </p:sp>
      <p:pic>
        <p:nvPicPr>
          <p:cNvPr id="15367" name="Picture 8" descr="C:\Users\Packard Bell\Desktop\пр\P10100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238" y="2984500"/>
            <a:ext cx="454025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C:\Users\Packard Bell\Desktop\пр\P1010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2133600"/>
            <a:ext cx="386873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133600"/>
            <a:ext cx="29194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НАРОДНЫЕ ИГРЫ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6600" y="5105400"/>
            <a:ext cx="5486400" cy="1446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игры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игры,  пришедшие к нам из очень давних времён и   построенные с  учетом этнических особенностей. Они – неотъемлемая часть жизни ребенка в современном обществе, дающая возможность усвоить общечеловеческие ценности.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676400"/>
            <a:ext cx="4038600" cy="303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828800" y="1905000"/>
            <a:ext cx="5486400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Ребёнок живет в игре. 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задача педагогов   - стать направляющим  и связующим звеном  в  цепи ребёнок-игра, тактично поддерживая руководство  обогащать  игровой опыт детей.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email"/>
          <a:srcRect l="-19383"/>
          <a:stretch>
            <a:fillRect/>
          </a:stretch>
        </p:blipFill>
        <p:spPr bwMode="auto">
          <a:xfrm>
            <a:off x="6096000" y="0"/>
            <a:ext cx="2590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email"/>
          <a:srcRect r="-16400"/>
          <a:stretch>
            <a:fillRect/>
          </a:stretch>
        </p:blipFill>
        <p:spPr bwMode="auto">
          <a:xfrm>
            <a:off x="304800" y="0"/>
            <a:ext cx="2362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Рисунок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1524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43434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400" y="43434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8288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8" name="Рисунок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62600" y="42672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467600" y="42672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62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21" name="Рисунок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33800" y="41910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15200" y="1981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419600" cy="31543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Презентацию подготовили: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Карагяур Марина Валерьевна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апрель 2013г.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304800"/>
            <a:ext cx="29718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4038600"/>
            <a:ext cx="39624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00FF"/>
                </a:solidFill>
                <a:latin typeface="Bookman Old Style" pitchFamily="18" charset="0"/>
              </a:rPr>
              <a:t>Нашу группу посещают дети в возрасте от 3__ до_4_ лет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4343400" cy="3459163"/>
          </a:xfrm>
        </p:spPr>
        <p:txBody>
          <a:bodyPr/>
          <a:lstStyle/>
          <a:p>
            <a:pPr algn="ctr"/>
            <a:r>
              <a:rPr lang="ru-RU" smtClean="0"/>
              <a:t>ФОТОГРАФИЯ</a:t>
            </a:r>
          </a:p>
        </p:txBody>
      </p:sp>
      <p:pic>
        <p:nvPicPr>
          <p:cNvPr id="3076" name="Рисунок 5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6051550" y="3200400"/>
            <a:ext cx="30924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905000"/>
            <a:ext cx="4465638" cy="29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algn="r"/>
            <a:r>
              <a:rPr lang="ru-RU" sz="4000" b="1" smtClean="0">
                <a:solidFill>
                  <a:srgbClr val="0000FF"/>
                </a:solidFill>
                <a:latin typeface="Bookman Old Style" pitchFamily="18" charset="0"/>
              </a:rPr>
              <a:t>Любимые игры наших воспитанников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4343400" cy="3459163"/>
          </a:xfrm>
        </p:spPr>
        <p:txBody>
          <a:bodyPr/>
          <a:lstStyle/>
          <a:p>
            <a:pPr algn="ctr"/>
            <a:r>
              <a:rPr lang="ru-RU" smtClean="0"/>
              <a:t>ФОТОГРАФИЯ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953000" y="1600200"/>
            <a:ext cx="3581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</a:rPr>
              <a:t>Перечень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latin typeface="+mn-lt"/>
              </a:rPr>
              <a:t>П. и. «Мышеловка», «Лиса и зайцы», «Воробушки и автомобиль»…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+mn-lt"/>
              </a:rPr>
              <a:t>Строительные </a:t>
            </a:r>
            <a:r>
              <a:rPr lang="ru-RU" sz="2000" dirty="0">
                <a:latin typeface="+mn-lt"/>
              </a:rPr>
              <a:t>игры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latin typeface="+mn-lt"/>
              </a:rPr>
              <a:t>Настольные -печатные игры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latin typeface="+mn-lt"/>
              </a:rPr>
              <a:t> - мозаика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latin typeface="+mn-lt"/>
              </a:rPr>
              <a:t> - лото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latin typeface="+mn-lt"/>
              </a:rPr>
              <a:t> - «Шнуровка»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latin typeface="+mn-lt"/>
              </a:rPr>
              <a:t> - «Цепочка»…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>
                <a:latin typeface="+mn-lt"/>
              </a:rPr>
              <a:t>С.-</a:t>
            </a:r>
            <a:r>
              <a:rPr lang="ru-RU" sz="2000" dirty="0" err="1">
                <a:latin typeface="+mn-lt"/>
              </a:rPr>
              <a:t>р.и</a:t>
            </a:r>
            <a:r>
              <a:rPr lang="ru-RU" sz="2000" dirty="0">
                <a:latin typeface="+mn-lt"/>
              </a:rPr>
              <a:t> «Больница</a:t>
            </a:r>
            <a:r>
              <a:rPr lang="ru-RU" sz="2400" dirty="0">
                <a:latin typeface="+mn-lt"/>
              </a:rPr>
              <a:t>» , </a:t>
            </a:r>
            <a:r>
              <a:rPr lang="ru-RU" sz="2000" dirty="0">
                <a:latin typeface="+mn-lt"/>
              </a:rPr>
              <a:t>«Семья»…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4101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19050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C:\Users\Packard Bell\Desktop\пр\P1010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2438400"/>
            <a:ext cx="3276600" cy="24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686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это специфическая детская деятельность, разнообразная по своему содержанию, степени самостоятельности детей, форме организации, игровому материалу, причем каждый ее вид оказывает определенное влияние на развитие ребенка и имеет много вариантов.</a:t>
            </a:r>
          </a:p>
        </p:txBody>
      </p:sp>
      <p:pic>
        <p:nvPicPr>
          <p:cNvPr id="5125" name="Picture 5" descr="C:\Users\Packard Bell\Desktop\пр\P10100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590800"/>
            <a:ext cx="3733800" cy="303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Packard Bell\Desktop\пр\P10100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2438400"/>
            <a:ext cx="2695575" cy="31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81000"/>
            <a:ext cx="1870075" cy="169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61722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нашей группе есть игры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2971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Творческие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895600" y="2743200"/>
            <a:ext cx="3124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Игры с правилами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953000" y="1981200"/>
            <a:ext cx="2143125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Народные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58200" y="6477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81200" y="1143000"/>
            <a:ext cx="304800" cy="609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657600" y="1219200"/>
            <a:ext cx="304800" cy="1447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486400" y="1143000"/>
            <a:ext cx="304800" cy="609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87" name="Picture 19" descr="C:\Users\Packard Bell\Desktop\пр\P10101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886200"/>
            <a:ext cx="3094038" cy="23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2" descr="C:\Users\Packard Bell\Desktop\пр\P10100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3962400"/>
            <a:ext cx="3429000" cy="225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733800"/>
            <a:ext cx="1881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4191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ТВОРЧЕСКИЕ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295400"/>
            <a:ext cx="259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Конструкторские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1295400"/>
            <a:ext cx="2819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Сюжетно-ролевые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Театрализованные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95600"/>
            <a:ext cx="327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 драматизации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209800"/>
            <a:ext cx="251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Режиссерские 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495800" y="685800"/>
            <a:ext cx="198119" cy="6096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590800" y="685800"/>
            <a:ext cx="228600" cy="6096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553200" y="685800"/>
            <a:ext cx="228600" cy="6096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5800" y="1752600"/>
            <a:ext cx="228600" cy="3810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743200" y="1752600"/>
            <a:ext cx="228600" cy="10668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4191000" y="2667000"/>
            <a:ext cx="4267200" cy="29718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</a:rPr>
              <a:t>ФОТОГРАФИЯ</a:t>
            </a:r>
          </a:p>
        </p:txBody>
      </p:sp>
      <p:pic>
        <p:nvPicPr>
          <p:cNvPr id="9241" name="Picture 26" descr="C:\Users\Packard Bell\Desktop\пр\P101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2667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4495800"/>
            <a:ext cx="22098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33400" y="533400"/>
            <a:ext cx="449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Режиссерская игра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3400" y="1981200"/>
            <a:ext cx="3886200" cy="2620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</a:rPr>
              <a:t>ФОТ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876800" y="2895600"/>
            <a:ext cx="3886200" cy="2620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43400" y="5810250"/>
            <a:ext cx="457200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609600" algn="l"/>
              </a:tabLst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Игры-драматизации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7" descr="C:\Users\Packard Bell\Desktop\пр\P1010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550" y="1208088"/>
            <a:ext cx="2959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F:\Images\Фото-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371600"/>
            <a:ext cx="2578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F:\Images\Фото-00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3581400"/>
            <a:ext cx="2846388" cy="213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57200"/>
            <a:ext cx="323532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886200" y="304800"/>
            <a:ext cx="5029200" cy="1570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Конструкторские творческие игры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направляют внимание ребёнка на разные виды строительства, содействуют приобретению конструкторских навыков  организации, привлечению их к трудовой деятельности.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886200" y="2514600"/>
            <a:ext cx="4648200" cy="3276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</a:rPr>
              <a:t>ФОТОГРАФИЯ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2438400"/>
            <a:ext cx="4103688" cy="299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2743200"/>
            <a:ext cx="2733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низ 12"/>
          <p:cNvSpPr/>
          <p:nvPr/>
        </p:nvSpPr>
        <p:spPr>
          <a:xfrm>
            <a:off x="6629400" y="609600"/>
            <a:ext cx="198119" cy="685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590800" y="609600"/>
            <a:ext cx="228600" cy="6096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62600" y="1600200"/>
            <a:ext cx="198119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172200" y="1600200"/>
            <a:ext cx="198119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934200" y="1600200"/>
            <a:ext cx="198119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229600" y="1600200"/>
            <a:ext cx="198119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620000" y="1600200"/>
            <a:ext cx="198119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219200" y="1600200"/>
            <a:ext cx="198119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057400" y="1600200"/>
            <a:ext cx="198119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90800" y="228600"/>
            <a:ext cx="41910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 С ПРАВИЛАМИ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28194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295400"/>
            <a:ext cx="28194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Подвижные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0482" y="3159918"/>
            <a:ext cx="25146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Игры-занятия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878682" y="2975768"/>
            <a:ext cx="25146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231482" y="3159918"/>
            <a:ext cx="25146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 с бегом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488782" y="3426618"/>
            <a:ext cx="30480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 с лазаньем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726782" y="3426618"/>
            <a:ext cx="30480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 с прыжками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244432" y="3966368"/>
            <a:ext cx="44958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 на ориентировку в пространстве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603082" y="3998118"/>
            <a:ext cx="41910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 с метанием и ловлей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2CBE0AD6D21D40802F3AF4298D6EB5" ma:contentTypeVersion="0" ma:contentTypeDescription="Создание документа." ma:contentTypeScope="" ma:versionID="8dcd93a706834633895f3b909f613668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EC1B0EE-D82A-4BD4-81FE-2145845484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714FE-AC88-4413-A879-551BCE9BF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7779F77-2584-4910-BBE3-9D5251D10CF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303</Words>
  <Application>Microsoft Office PowerPoint</Application>
  <PresentationFormat>Экран (4:3)</PresentationFormat>
  <Paragraphs>54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Группа «Чебурашка»                      Воспитатель:  Карагяур Марина Валерьевна </vt:lpstr>
      <vt:lpstr>Нашу группу посещают дети в возрасте от 3__ до_4_ лет</vt:lpstr>
      <vt:lpstr>Любимые игры наших воспитанников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Презентацию подготовили:  воспитатель     Карагяур Марина Валерьевна   апрель 2013г.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ИГРЫ в жизни детей дошкольного возраста КЛАССИФИКАЦИЯ ИГР</dc:title>
  <cp:lastModifiedBy>Admin</cp:lastModifiedBy>
  <cp:revision>121</cp:revision>
  <dcterms:modified xsi:type="dcterms:W3CDTF">2015-10-29T16:03:31Z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0x010100BA2CBE0AD6D21D40802F3AF4298D6EB5</vt:lpwstr>
  </property>
</Properties>
</file>