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FD0"/>
    <a:srgbClr val="22D614"/>
    <a:srgbClr val="F105B3"/>
    <a:srgbClr val="0B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A6F73-B00F-45B0-86AC-0ACFE9A897A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031F54-4F1C-4A10-92C5-6AE605E9B6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722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50" b="0" dirty="0" smtClean="0"/>
              <a:t>Муниципальное бюджетное дошкольное образовательное учреждение</a:t>
            </a:r>
            <a:br>
              <a:rPr lang="ru-RU" sz="1050" b="0" dirty="0" smtClean="0"/>
            </a:br>
            <a:r>
              <a:rPr lang="ru-RU" sz="1050" b="0" dirty="0" smtClean="0"/>
              <a:t>детский сад  комбинированного вида №8</a:t>
            </a:r>
            <a:br>
              <a:rPr lang="ru-RU" sz="1050" b="0" dirty="0" smtClean="0"/>
            </a:br>
            <a:r>
              <a:rPr lang="ru-RU" sz="1050" b="0" dirty="0" err="1" smtClean="0"/>
              <a:t>пгт</a:t>
            </a:r>
            <a:r>
              <a:rPr lang="ru-RU" sz="1050" b="0" dirty="0" smtClean="0"/>
              <a:t>. Черноморский , МО Северский р-н</a:t>
            </a:r>
            <a:endParaRPr lang="ru-RU" sz="105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24745"/>
            <a:ext cx="6172200" cy="525017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Дидактическое пособие для младших дошкольников 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«Сенсорный коврик»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Свистунова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1 младшей группы</a:t>
            </a: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endParaRPr lang="ru-RU" sz="2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64" y="47667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69581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661935"/>
            <a:ext cx="253828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9963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9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105B3"/>
                </a:solidFill>
              </a:rPr>
              <a:t>Д/И «Божья коровка»</a:t>
            </a:r>
            <a:r>
              <a:rPr lang="ru-RU" dirty="0" smtClean="0">
                <a:solidFill>
                  <a:srgbClr val="F105B3"/>
                </a:solidFill>
              </a:rPr>
              <a:t/>
            </a:r>
            <a:br>
              <a:rPr lang="ru-RU" dirty="0" smtClean="0">
                <a:solidFill>
                  <a:srgbClr val="F105B3"/>
                </a:solidFill>
              </a:rPr>
            </a:b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расстегивать и застегивать молнию; формировать умение различать и группировать предметы по размеру «большой», «Маленький»; учить определять совокупность словами «один», «много».</a:t>
            </a:r>
            <a:endParaRPr lang="ru-RU" sz="1800" b="1" dirty="0">
              <a:solidFill>
                <a:srgbClr val="F10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92896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2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8864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285801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A0F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«Озорная тучка»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расстегивать и застегивать молнию; учить сравнивать предметы по длине, пользуясь словами «длиннее – короче»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389877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04864"/>
            <a:ext cx="387362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6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943" r="-232" b="22204"/>
          <a:stretch/>
        </p:blipFill>
        <p:spPr>
          <a:xfrm>
            <a:off x="251520" y="116632"/>
            <a:ext cx="3392225" cy="3061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380161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2" b="9662"/>
          <a:stretch/>
        </p:blipFill>
        <p:spPr>
          <a:xfrm>
            <a:off x="2890664" y="3284984"/>
            <a:ext cx="3078342" cy="331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5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«Украсим солнышко»</a:t>
            </a:r>
            <a:b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пальцы и движения рук при сборе нитей в хвостик при помощи разноцветных резинок, ленточек, заколок.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3" t="1990" r="10664" b="-1990"/>
          <a:stretch/>
        </p:blipFill>
        <p:spPr>
          <a:xfrm>
            <a:off x="1475656" y="1700808"/>
            <a:ext cx="5874327" cy="4873625"/>
          </a:xfrm>
        </p:spPr>
      </p:pic>
    </p:spTree>
    <p:extLst>
      <p:ext uri="{BB962C8B-B14F-4D97-AF65-F5344CB8AC3E}">
        <p14:creationId xmlns:p14="http://schemas.microsoft.com/office/powerpoint/2010/main" val="1750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BB913"/>
                </a:solidFill>
              </a:rPr>
              <a:t>Д/И «Кто в домике живет?»</a:t>
            </a:r>
            <a:br>
              <a:rPr lang="ru-RU" b="1" dirty="0" smtClean="0">
                <a:solidFill>
                  <a:srgbClr val="0BB913"/>
                </a:solidFill>
              </a:rPr>
            </a:b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расстегивать и застегивать пуговицу, крючок, кнопку, шнуровать; побуждать находить и показывать игрушку; соотносить реальные объекты со стихами; понимать и повторять звукопроизношения.</a:t>
            </a:r>
            <a:endParaRPr lang="ru-RU" sz="1800" b="1" dirty="0">
              <a:solidFill>
                <a:srgbClr val="0BB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82761"/>
            <a:ext cx="3655218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163" y="1699708"/>
            <a:ext cx="4800533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0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657600" cy="2743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88840"/>
            <a:ext cx="3657600" cy="2743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93305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Вот так мы играем!!!</a:t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br>
              <a:rPr lang="ru-RU" sz="40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9" t="-1" r="10231" b="-1439"/>
          <a:stretch/>
        </p:blipFill>
        <p:spPr>
          <a:xfrm>
            <a:off x="3203848" y="1772816"/>
            <a:ext cx="2272145" cy="2049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34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457256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  <a:t>«Сенсорный коврик»</a:t>
            </a:r>
            <a:b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</a:br>
            <a:r>
              <a:rPr lang="ru-RU" sz="2700" b="1" dirty="0" smtClean="0">
                <a:solidFill>
                  <a:srgbClr val="0A0FD0"/>
                </a:solidFill>
                <a:latin typeface="Monotype Corsiva" panose="03010101010201010101" pitchFamily="66" charset="0"/>
              </a:rPr>
              <a:t>Цель: развивать мелкую моторику пальцев рук.</a:t>
            </a:r>
            <a:endParaRPr lang="ru-RU" sz="2700" b="1" dirty="0">
              <a:solidFill>
                <a:srgbClr val="0A0FD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6792755" cy="5274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6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«Веселые цветочки»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подбирать цветы по цвету и величине к пуговице;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соединять детали цветка с помощью пуговиц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0570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864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56992"/>
            <a:ext cx="3873624" cy="320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2880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21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Д/И «Ну – ка, прицепи!»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1600" b="1" dirty="0" smtClean="0">
                <a:solidFill>
                  <a:schemeClr val="tx1"/>
                </a:solidFill>
              </a:rPr>
              <a:t>: совершенствовать ловкость и точность движений; формировать знание цветов; развивать творческие способности , речь; вырабатывать усидчивость.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838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01008"/>
            <a:ext cx="3672408" cy="2754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3820647" cy="286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2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Д/И «Чудесный паровозик»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1600" b="1" u="sng" dirty="0" smtClean="0">
                <a:solidFill>
                  <a:schemeClr val="tx1"/>
                </a:solidFill>
              </a:rPr>
              <a:t>Задачи</a:t>
            </a:r>
            <a:r>
              <a:rPr lang="ru-RU" sz="1600" b="1" dirty="0" smtClean="0">
                <a:solidFill>
                  <a:schemeClr val="tx1"/>
                </a:solidFill>
              </a:rPr>
              <a:t>: развивать сенсорное восприятие; развивать моторику рук через действия с предметами; закреплять умение группировать предметы.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33056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628800"/>
            <a:ext cx="364840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717032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17761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3888432" cy="291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59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Д/И «Собери урожай яблок»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различать цвета (красный, желтый); закреплять элементарные математические представления «Один» , «много»; развивать мышление, тактильную чувствительность.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2728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75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Муниципальное бюджетное дошкольное образовательное учреждение детский сад  комбинированного вида №8 пгт. Черноморский , МО Северский р-н</vt:lpstr>
      <vt:lpstr>«Сенсорный коврик» Цель: развивать мелкую моторику пальцев рук.</vt:lpstr>
      <vt:lpstr>Д/И «Веселые цветочки» Задачи: учить подбирать цветы по цвету и величине к пуговице; учить соединять детали цветка с помощью пуговиц </vt:lpstr>
      <vt:lpstr>Презентация PowerPoint</vt:lpstr>
      <vt:lpstr>Д/И «Ну – ка, прицепи!» Задачи: совершенствовать ловкость и точность движений; формировать знание цветов; развивать творческие способности , речь; вырабатывать усидчивость.</vt:lpstr>
      <vt:lpstr>Презентация PowerPoint</vt:lpstr>
      <vt:lpstr>Д/И «Чудесный паровозик» Задачи: развивать сенсорное восприятие; развивать моторику рук через действия с предметами; закреплять умение группировать предметы.</vt:lpstr>
      <vt:lpstr>Презентация PowerPoint</vt:lpstr>
      <vt:lpstr>Д/И «Собери урожай яблок» Задачи: учить различать цвета (красный, желтый); закреплять элементарные математические представления «Один» , «много»; развивать мышление, тактильную чувствительность.</vt:lpstr>
      <vt:lpstr>Презентация PowerPoint</vt:lpstr>
      <vt:lpstr>Д/И «Божья коровка» Задачи: учить расстегивать и застегивать молнию; формировать умение различать и группировать предметы по размеру «большой», «Маленький»; учить определять совокупность словами «один», «много».</vt:lpstr>
      <vt:lpstr>Презентация PowerPoint</vt:lpstr>
      <vt:lpstr>Д/И «Озорная тучка» Задачи: учить расстегивать и застегивать молнию; учить сравнивать предметы по длине, пользуясь словами «длиннее – короче»</vt:lpstr>
      <vt:lpstr>Презентация PowerPoint</vt:lpstr>
      <vt:lpstr>Д/И «Украсим солнышко» Задачи: развивать пальцы и движения рук при сборе нитей в хвостик при помощи разноцветных резинок, ленточек, заколок.</vt:lpstr>
      <vt:lpstr>Д/И «Кто в домике живет?» Задачи: учить расстегивать и застегивать пуговицу, крючок, кнопку, шнуровать; побуждать находить и показывать игрушку; соотносить реальные объекты со стихами; понимать и повторять звукопроизношения.</vt:lpstr>
      <vt:lpstr>Презентация PowerPoint</vt:lpstr>
      <vt:lpstr>        Вот так мы играем!!!     Спасибо за внимание!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комбинированного вида №8 пгт. Черноморский , МО Северский р-н</dc:title>
  <dc:creator>Windows User</dc:creator>
  <cp:lastModifiedBy>Windows User</cp:lastModifiedBy>
  <cp:revision>19</cp:revision>
  <dcterms:created xsi:type="dcterms:W3CDTF">2015-01-10T13:24:04Z</dcterms:created>
  <dcterms:modified xsi:type="dcterms:W3CDTF">2015-10-29T06:16:40Z</dcterms:modified>
</cp:coreProperties>
</file>