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660"/>
  </p:normalViewPr>
  <p:slideViewPr>
    <p:cSldViewPr>
      <p:cViewPr varScale="1">
        <p:scale>
          <a:sx n="51" d="100"/>
          <a:sy n="51" d="100"/>
        </p:scale>
        <p:origin x="121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2491E-314B-4E3F-BCA3-8EE485233B68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73413-ADBD-415A-B966-0DCF5D02FF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664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73413-ADBD-415A-B966-0DCF5D02FF31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294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552-E67A-4FB3-BA63-AE73BAB8865A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B6552-E67A-4FB3-BA63-AE73BAB8865A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5F925-D914-47F0-A745-7A157BA85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04856" cy="1944216"/>
          </a:xfrm>
        </p:spPr>
        <p:txBody>
          <a:bodyPr/>
          <a:lstStyle/>
          <a:p>
            <a:r>
              <a:rPr lang="ru-RU" b="1" i="1" dirty="0" smtClean="0">
                <a:latin typeface="Arno Pro Display" pitchFamily="18" charset="0"/>
              </a:rPr>
              <a:t>Тема: «Овощи»</a:t>
            </a:r>
            <a:endParaRPr lang="ru-RU" b="1" i="1" dirty="0">
              <a:latin typeface="Arno Pro Display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500570"/>
            <a:ext cx="7275156" cy="175260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Презентацию подготовила </a:t>
            </a:r>
            <a:br>
              <a:rPr lang="ru-RU" sz="2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воспитатель </a:t>
            </a:r>
            <a:r>
              <a:rPr lang="ru-RU" sz="2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младшей </a:t>
            </a:r>
            <a:r>
              <a:rPr lang="ru-RU" sz="2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группы</a:t>
            </a:r>
          </a:p>
          <a:p>
            <a:r>
              <a:rPr lang="ru-RU" sz="24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Полякова Людмила Станиславовна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907704" y="260648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Государственное бюджетное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бразовательное учреждение д/с №8 Адмиралтейского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района</a:t>
            </a: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Санкт- Петербурга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Arno Pro Display" pitchFamily="18" charset="0"/>
              </a:rPr>
              <a:t>Тыква</a:t>
            </a:r>
            <a:endParaRPr lang="ru-RU" b="1" i="1" dirty="0">
              <a:latin typeface="Arno Pro Display" pitchFamily="18" charset="0"/>
            </a:endParaRPr>
          </a:p>
        </p:txBody>
      </p:sp>
      <p:pic>
        <p:nvPicPr>
          <p:cNvPr id="4" name="Содержимое 3" descr="pumpkin2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0034" y="1643050"/>
            <a:ext cx="4286280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506314" y="1819244"/>
            <a:ext cx="318048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Тыква наша растолстела,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Раздуваются бока.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К сентябрю позолотела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Стала цвета медяка.</a:t>
            </a:r>
          </a:p>
          <a:p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Arno Pro Display" pitchFamily="18" charset="0"/>
              </a:rPr>
              <a:t>Картофель</a:t>
            </a:r>
            <a:endParaRPr lang="ru-RU" sz="4000" b="1" i="1" dirty="0">
              <a:latin typeface="Arno Pro Display" pitchFamily="18" charset="0"/>
            </a:endParaRPr>
          </a:p>
        </p:txBody>
      </p:sp>
      <p:pic>
        <p:nvPicPr>
          <p:cNvPr id="4" name="Содержимое 3" descr="239926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0034" y="1857364"/>
            <a:ext cx="4476781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364088" y="1988840"/>
            <a:ext cx="3518720" cy="2460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-Я картошка круглая,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Красивая и смуглая!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Чтобы не состариться,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Пойду в кастрюле париться!</a:t>
            </a:r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Arno Pro Display" pitchFamily="18" charset="0"/>
              </a:rPr>
              <a:t>Свёкла</a:t>
            </a:r>
            <a:endParaRPr lang="ru-RU" sz="4000" b="1" i="1" dirty="0">
              <a:latin typeface="Arno Pro Display" pitchFamily="18" charset="0"/>
            </a:endParaRPr>
          </a:p>
        </p:txBody>
      </p:sp>
      <p:pic>
        <p:nvPicPr>
          <p:cNvPr id="4" name="Содержимое 3" descr="613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971600" y="1484784"/>
            <a:ext cx="3149782" cy="397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593152" y="1772816"/>
            <a:ext cx="3690825" cy="2460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Свёкла знают все ребята,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Это овощ очень яркий.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Красным борщ окрасит свёкла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Чтоб не выглядел он блекло.</a:t>
            </a:r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Arno Pro Display" pitchFamily="18" charset="0"/>
              </a:rPr>
              <a:t>Кабачки</a:t>
            </a:r>
            <a:endParaRPr lang="ru-RU" sz="4000" b="1" i="1" dirty="0">
              <a:latin typeface="Arno Pro Display" pitchFamily="18" charset="0"/>
            </a:endParaRPr>
          </a:p>
        </p:txBody>
      </p:sp>
      <p:pic>
        <p:nvPicPr>
          <p:cNvPr id="4" name="Содержимое 3" descr="1299784616_kabachok8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3568" y="1844824"/>
            <a:ext cx="4214843" cy="34485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292080" y="1522363"/>
            <a:ext cx="309347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Раз на грядке кабачок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Отлежал себе бочок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И запел: «Хозяйка!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Ты меня снимай </a:t>
            </a:r>
            <a:r>
              <a:rPr lang="ru-RU" sz="2000" b="1" i="1" dirty="0" smtClean="0">
                <a:latin typeface="Arno Pro Display" pitchFamily="18" charset="0"/>
              </a:rPr>
              <a:t>–ка</a:t>
            </a:r>
            <a:r>
              <a:rPr lang="ru-RU" sz="2000" b="1" i="1" dirty="0" smtClean="0">
                <a:latin typeface="Arno Pro Display" pitchFamily="18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Эту песенку я спел,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Потому что я поспел!».</a:t>
            </a:r>
          </a:p>
          <a:p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Arno Pro Display" pitchFamily="18" charset="0"/>
              </a:rPr>
              <a:t>Репа</a:t>
            </a:r>
            <a:endParaRPr lang="ru-RU" sz="4000" b="1" i="1" dirty="0">
              <a:latin typeface="Arno Pro Display" pitchFamily="18" charset="0"/>
            </a:endParaRPr>
          </a:p>
        </p:txBody>
      </p:sp>
      <p:pic>
        <p:nvPicPr>
          <p:cNvPr id="4" name="Содержимое 3" descr="health_repa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43608" y="1772816"/>
            <a:ext cx="3714776" cy="3424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868144" y="1801439"/>
            <a:ext cx="2671885" cy="29344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400" b="1" i="1" dirty="0" smtClean="0">
                <a:latin typeface="Arno Pro Display" pitchFamily="18" charset="0"/>
              </a:rPr>
              <a:t>Репку мы сажали,</a:t>
            </a:r>
          </a:p>
          <a:p>
            <a:pPr>
              <a:lnSpc>
                <a:spcPct val="200000"/>
              </a:lnSpc>
            </a:pPr>
            <a:r>
              <a:rPr lang="ru-RU" sz="2400" b="1" i="1" dirty="0" smtClean="0">
                <a:latin typeface="Arno Pro Display" pitchFamily="18" charset="0"/>
              </a:rPr>
              <a:t>Репку поливали,</a:t>
            </a:r>
          </a:p>
          <a:p>
            <a:pPr>
              <a:lnSpc>
                <a:spcPct val="200000"/>
              </a:lnSpc>
            </a:pPr>
            <a:r>
              <a:rPr lang="ru-RU" sz="2400" b="1" i="1" dirty="0" smtClean="0">
                <a:latin typeface="Arno Pro Display" pitchFamily="18" charset="0"/>
              </a:rPr>
              <a:t>Выросла репка,</a:t>
            </a:r>
          </a:p>
          <a:p>
            <a:pPr>
              <a:lnSpc>
                <a:spcPct val="200000"/>
              </a:lnSpc>
            </a:pPr>
            <a:r>
              <a:rPr lang="ru-RU" sz="2400" b="1" i="1" dirty="0" smtClean="0">
                <a:latin typeface="Arno Pro Display" pitchFamily="18" charset="0"/>
              </a:rPr>
              <a:t>Хороша и крепка.</a:t>
            </a:r>
            <a:endParaRPr lang="ru-RU" sz="24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Arno Pro Display" pitchFamily="18" charset="0"/>
              </a:rPr>
              <a:t>Редис</a:t>
            </a:r>
            <a:endParaRPr lang="ru-RU" sz="4000" b="1" i="1" dirty="0">
              <a:latin typeface="Arno Pro Display" pitchFamily="18" charset="0"/>
            </a:endParaRPr>
          </a:p>
        </p:txBody>
      </p:sp>
      <p:pic>
        <p:nvPicPr>
          <p:cNvPr id="4" name="Содержимое 3" descr="3636160bdca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1472" y="1785926"/>
            <a:ext cx="4214842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932040" y="1787788"/>
            <a:ext cx="3605063" cy="2460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Вот нарядная редиска,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Но сидит она не близко.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Виден лишь зеленый хвостик,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Приходи, редиска, в гости.</a:t>
            </a:r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Arno Pro Display" pitchFamily="18" charset="0"/>
              </a:rPr>
              <a:t>И вот мы все в одной корзинке </a:t>
            </a:r>
            <a:endParaRPr lang="ru-RU" sz="4000" b="1" i="1" dirty="0">
              <a:latin typeface="Arno Pro Display" pitchFamily="18" charset="0"/>
            </a:endParaRPr>
          </a:p>
        </p:txBody>
      </p:sp>
      <p:pic>
        <p:nvPicPr>
          <p:cNvPr id="8" name="Содержимое 7" descr="pic27048138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03648" y="1844824"/>
            <a:ext cx="5572164" cy="3714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857364"/>
            <a:ext cx="783733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10000" stA="55000" endPos="48000" dist="500" dir="5400000" sy="-100000" algn="bl" rotWithShape="0"/>
                </a:effectLst>
              </a:rPr>
              <a:t>Спасибо за внимание.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08720"/>
            <a:ext cx="820891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Arno Pro Display" pitchFamily="18" charset="0"/>
              </a:rPr>
              <a:t>Цели:</a:t>
            </a:r>
          </a:p>
          <a:p>
            <a:r>
              <a:rPr lang="ru-RU" b="1" i="1" dirty="0" smtClean="0">
                <a:latin typeface="Arno Pro Display" pitchFamily="18" charset="0"/>
              </a:rPr>
              <a:t>Познакомить детей с плодами овощных культур. Закрепить знания о месте их произрастания – огороде</a:t>
            </a:r>
          </a:p>
          <a:p>
            <a:r>
              <a:rPr lang="ru-RU" b="1" i="1" dirty="0" smtClean="0">
                <a:latin typeface="Arno Pro Display" pitchFamily="18" charset="0"/>
              </a:rPr>
              <a:t> Закрепить умения описывать овощ по характерным признакам. Продолжать</a:t>
            </a:r>
          </a:p>
          <a:p>
            <a:r>
              <a:rPr lang="ru-RU" b="1" i="1" dirty="0" smtClean="0">
                <a:latin typeface="Arno Pro Display" pitchFamily="18" charset="0"/>
              </a:rPr>
              <a:t>воспитывать благородные чувства к природе и людям, которые, благодаря своему труду, получают урожай.</a:t>
            </a:r>
          </a:p>
          <a:p>
            <a:r>
              <a:rPr lang="ru-RU" b="1" i="1" dirty="0" smtClean="0">
                <a:latin typeface="Arno Pro Display" pitchFamily="18" charset="0"/>
              </a:rPr>
              <a:t> Закрепить знания детей об овощах, о способах их приготовления. </a:t>
            </a:r>
          </a:p>
          <a:p>
            <a:r>
              <a:rPr lang="ru-RU" sz="2400" b="1" i="1" dirty="0" smtClean="0">
                <a:latin typeface="Arno Pro Display" pitchFamily="18" charset="0"/>
              </a:rPr>
              <a:t>Задачи:</a:t>
            </a:r>
          </a:p>
          <a:p>
            <a:r>
              <a:rPr lang="ru-RU" b="1" i="1" dirty="0" smtClean="0">
                <a:latin typeface="Arno Pro Display" pitchFamily="18" charset="0"/>
              </a:rPr>
              <a:t>Познакомить детей с овощами, закрепить знания о месте их произрастания</a:t>
            </a:r>
            <a:r>
              <a:rPr lang="ru-RU" b="1" i="1" dirty="0">
                <a:latin typeface="Arno Pro Display" pitchFamily="18" charset="0"/>
              </a:rPr>
              <a:t>,</a:t>
            </a:r>
            <a:r>
              <a:rPr lang="ru-RU" b="1" i="1" dirty="0" smtClean="0">
                <a:latin typeface="Arno Pro Display" pitchFamily="18" charset="0"/>
              </a:rPr>
              <a:t> учить выделять характерные признаки овощей,</a:t>
            </a:r>
          </a:p>
          <a:p>
            <a:r>
              <a:rPr lang="ru-RU" b="1" i="1" dirty="0" smtClean="0">
                <a:latin typeface="Arno Pro Display" pitchFamily="18" charset="0"/>
              </a:rPr>
              <a:t> продолжать воспитывать благодарные чувства к природе. </a:t>
            </a:r>
          </a:p>
          <a:p>
            <a:r>
              <a:rPr lang="ru-RU" b="1" i="1" dirty="0" smtClean="0">
                <a:latin typeface="Arno Pro Display" pitchFamily="18" charset="0"/>
              </a:rPr>
              <a:t>Закрепить знания об овощах:</a:t>
            </a:r>
          </a:p>
          <a:p>
            <a:r>
              <a:rPr lang="ru-RU" b="1" i="1" dirty="0" smtClean="0">
                <a:latin typeface="Arno Pro Display" pitchFamily="18" charset="0"/>
              </a:rPr>
              <a:t> где растут, как их собирают, как употребляют в пищу.</a:t>
            </a:r>
          </a:p>
          <a:p>
            <a:r>
              <a:rPr lang="ru-RU" b="1" i="1" dirty="0" smtClean="0">
                <a:latin typeface="Arno Pro Display" pitchFamily="18" charset="0"/>
              </a:rPr>
              <a:t> Учить  выделять форму в предметах.</a:t>
            </a:r>
          </a:p>
          <a:p>
            <a:r>
              <a:rPr lang="ru-RU" b="1" i="1" dirty="0" smtClean="0">
                <a:latin typeface="Arno Pro Display" pitchFamily="18" charset="0"/>
              </a:rPr>
              <a:t>Учить различать овощ по внешнему виду, по описанию. </a:t>
            </a:r>
          </a:p>
          <a:p>
            <a:r>
              <a:rPr lang="ru-RU" b="1" i="1" dirty="0" smtClean="0">
                <a:latin typeface="Arno Pro Display" pitchFamily="18" charset="0"/>
              </a:rPr>
              <a:t>Учить слышать вопросы взрослого и правильно отвечать на них.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Arno Pro Display" pitchFamily="18" charset="0"/>
              </a:rPr>
              <a:t>Томаты</a:t>
            </a:r>
            <a:endParaRPr lang="ru-RU" sz="4000" b="1" i="1" dirty="0">
              <a:latin typeface="Arno Pro Display" pitchFamily="18" charset="0"/>
            </a:endParaRPr>
          </a:p>
        </p:txBody>
      </p:sp>
      <p:pic>
        <p:nvPicPr>
          <p:cNvPr id="4" name="Содержимое 3" descr="408593_242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8596" y="1571612"/>
            <a:ext cx="4667282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292080" y="1380230"/>
            <a:ext cx="3744416" cy="3691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Очень важный я сеньор,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Спелый, сладкий помидор.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Красный, сочный я, и гладкий.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Угощаю всех, ребятки,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Кто мой сок томатный пьет,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Не болеет целый год.</a:t>
            </a:r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Arno Pro Display" pitchFamily="18" charset="0"/>
              </a:rPr>
              <a:t>Огурцы</a:t>
            </a:r>
            <a:endParaRPr lang="ru-RU" sz="4000" b="1" i="1" dirty="0">
              <a:latin typeface="Arno Pro Display" pitchFamily="18" charset="0"/>
            </a:endParaRPr>
          </a:p>
        </p:txBody>
      </p:sp>
      <p:pic>
        <p:nvPicPr>
          <p:cNvPr id="4" name="Содержимое 3" descr="91d396a2c5cc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2910" y="1714488"/>
            <a:ext cx="4500594" cy="33491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364088" y="2071678"/>
            <a:ext cx="34563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Зеленый огурец – 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Большой – большой хитрец: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Сидит себе на грядке,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С людьми играет в прятки.</a:t>
            </a:r>
          </a:p>
          <a:p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Arno Pro Display" pitchFamily="18" charset="0"/>
              </a:rPr>
              <a:t>Морковь</a:t>
            </a:r>
            <a:endParaRPr lang="ru-RU" sz="4000" b="1" i="1" dirty="0">
              <a:latin typeface="Arno Pro Display" pitchFamily="18" charset="0"/>
            </a:endParaRPr>
          </a:p>
        </p:txBody>
      </p:sp>
      <p:pic>
        <p:nvPicPr>
          <p:cNvPr id="4" name="Содержимое 3" descr="24618813804095811614061464422224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0034" y="1500174"/>
            <a:ext cx="4199613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072066" y="2000240"/>
            <a:ext cx="3952685" cy="2460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Как у бабушке на грядке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Вырос овощ очень сладкий,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Проведем мы тренировку – 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Кто быстрей сгрызет морковку. </a:t>
            </a:r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Arno Pro Display" pitchFamily="18" charset="0"/>
              </a:rPr>
              <a:t>Лук</a:t>
            </a:r>
            <a:endParaRPr lang="ru-RU" sz="4000" b="1" i="1" dirty="0">
              <a:latin typeface="Arno Pro Display" pitchFamily="18" charset="0"/>
            </a:endParaRPr>
          </a:p>
        </p:txBody>
      </p:sp>
      <p:pic>
        <p:nvPicPr>
          <p:cNvPr id="8" name="Содержимое 7" descr="onions_6763180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42910" y="1785926"/>
            <a:ext cx="4000528" cy="30838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5148064" y="2097506"/>
            <a:ext cx="3653244" cy="2460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Баба Таня чистит лук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Убежал из кухни внук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Он хоть мал, но твердо знает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Лук за глазки покусает.</a:t>
            </a:r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Arno Pro Display" pitchFamily="18" charset="0"/>
              </a:rPr>
              <a:t>Баклажаны</a:t>
            </a:r>
            <a:endParaRPr lang="ru-RU" sz="4000" b="1" i="1" dirty="0">
              <a:latin typeface="Arno Pro Display" pitchFamily="18" charset="0"/>
            </a:endParaRPr>
          </a:p>
        </p:txBody>
      </p:sp>
      <p:pic>
        <p:nvPicPr>
          <p:cNvPr id="4" name="Содержимое 3" descr="imag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8596" y="1571612"/>
            <a:ext cx="3620304" cy="3620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500694" y="2071678"/>
            <a:ext cx="3018134" cy="2460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Фиолетового цвета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Поспевает в конце лета.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Ни томат, ни кабачок –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Чуть изогнутый бочок.</a:t>
            </a:r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Arno Pro Display" pitchFamily="18" charset="0"/>
              </a:rPr>
              <a:t>Капуста</a:t>
            </a:r>
            <a:endParaRPr lang="ru-RU" sz="4000" b="1" i="1" dirty="0">
              <a:latin typeface="Arno Pro Display" pitchFamily="18" charset="0"/>
            </a:endParaRPr>
          </a:p>
        </p:txBody>
      </p:sp>
      <p:pic>
        <p:nvPicPr>
          <p:cNvPr id="8" name="Содержимое 7" descr="brussels_sprouts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0034" y="1785926"/>
            <a:ext cx="4107685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5004048" y="1700808"/>
            <a:ext cx="4392488" cy="2697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200" b="1" i="1" dirty="0" smtClean="0">
                <a:latin typeface="Arno Pro Display" pitchFamily="18" charset="0"/>
              </a:rPr>
              <a:t>Было в грядке, слишком пусто,</a:t>
            </a:r>
          </a:p>
          <a:p>
            <a:pPr>
              <a:lnSpc>
                <a:spcPct val="200000"/>
              </a:lnSpc>
            </a:pPr>
            <a:r>
              <a:rPr lang="ru-RU" sz="2200" b="1" i="1" dirty="0" smtClean="0">
                <a:latin typeface="Arno Pro Display" pitchFamily="18" charset="0"/>
              </a:rPr>
              <a:t>Посадили мы капусту.</a:t>
            </a:r>
          </a:p>
          <a:p>
            <a:pPr>
              <a:lnSpc>
                <a:spcPct val="200000"/>
              </a:lnSpc>
            </a:pPr>
            <a:r>
              <a:rPr lang="ru-RU" sz="2200" b="1" i="1" dirty="0" smtClean="0">
                <a:latin typeface="Arno Pro Display" pitchFamily="18" charset="0"/>
              </a:rPr>
              <a:t>Раз, два ,три,</a:t>
            </a:r>
          </a:p>
          <a:p>
            <a:pPr>
              <a:lnSpc>
                <a:spcPct val="200000"/>
              </a:lnSpc>
            </a:pPr>
            <a:r>
              <a:rPr lang="ru-RU" sz="2200" b="1" i="1" dirty="0" smtClean="0">
                <a:latin typeface="Arno Pro Display" pitchFamily="18" charset="0"/>
              </a:rPr>
              <a:t>Теперь – смотри!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Arno Pro Display" pitchFamily="18" charset="0"/>
              </a:rPr>
              <a:t>Перец</a:t>
            </a:r>
            <a:endParaRPr lang="ru-RU" sz="4000" b="1" i="1" dirty="0">
              <a:latin typeface="Arno Pro Display" pitchFamily="18" charset="0"/>
            </a:endParaRPr>
          </a:p>
        </p:txBody>
      </p:sp>
      <p:pic>
        <p:nvPicPr>
          <p:cNvPr id="6" name="Содержимое 5" descr="перей942296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8596" y="1785926"/>
            <a:ext cx="4357718" cy="3220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046263" y="1550116"/>
            <a:ext cx="3640537" cy="3691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Перец – овощ интересный, 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Очень вкусный и не пресный.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Или сладкий, или горький,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Режь его и скушай дольку.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Желтый или красный,</a:t>
            </a:r>
          </a:p>
          <a:p>
            <a:pPr>
              <a:lnSpc>
                <a:spcPct val="200000"/>
              </a:lnSpc>
            </a:pPr>
            <a:r>
              <a:rPr lang="ru-RU" sz="2000" b="1" i="1" dirty="0" smtClean="0">
                <a:latin typeface="Arno Pro Display" pitchFamily="18" charset="0"/>
              </a:rPr>
              <a:t>Очень он прекрасный. </a:t>
            </a:r>
            <a:endParaRPr lang="ru-RU" sz="2000" b="1" i="1" dirty="0">
              <a:latin typeface="Arno Pro Display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451</Words>
  <Application>Microsoft Office PowerPoint</Application>
  <PresentationFormat>Экран (4:3)</PresentationFormat>
  <Paragraphs>92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Arno Pro Display</vt:lpstr>
      <vt:lpstr>Calibri</vt:lpstr>
      <vt:lpstr>Тема Office</vt:lpstr>
      <vt:lpstr>Тема: «Овощи»</vt:lpstr>
      <vt:lpstr>Презентация PowerPoint</vt:lpstr>
      <vt:lpstr>Томаты</vt:lpstr>
      <vt:lpstr>Огурцы</vt:lpstr>
      <vt:lpstr>Морковь</vt:lpstr>
      <vt:lpstr>Лук</vt:lpstr>
      <vt:lpstr>Баклажаны</vt:lpstr>
      <vt:lpstr>Капуста</vt:lpstr>
      <vt:lpstr>Перец</vt:lpstr>
      <vt:lpstr>Тыква</vt:lpstr>
      <vt:lpstr>Картофель</vt:lpstr>
      <vt:lpstr>Свёкла</vt:lpstr>
      <vt:lpstr>Кабачки</vt:lpstr>
      <vt:lpstr>Репа</vt:lpstr>
      <vt:lpstr>Редис</vt:lpstr>
      <vt:lpstr>И вот мы все в одной корзинке 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Овощи</dc:title>
  <dc:creator>кк</dc:creator>
  <cp:lastModifiedBy>Светлана Смольникова</cp:lastModifiedBy>
  <cp:revision>41</cp:revision>
  <dcterms:created xsi:type="dcterms:W3CDTF">2012-03-29T13:46:43Z</dcterms:created>
  <dcterms:modified xsi:type="dcterms:W3CDTF">2015-10-28T11:49:28Z</dcterms:modified>
</cp:coreProperties>
</file>