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1C125-9B8F-4CB5-A9FE-196B195DE054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B68C6-09C2-4E4E-9050-45192D334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0C2EA-836B-4B78-A83C-618BD83AA933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F2BD4-1F62-4B72-8C6C-50BA7079D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FF14-A242-43D3-BE65-262CD6E55F0E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FC0D3-6A43-4D16-A167-C996BFFC2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569D7-F769-4C1E-9C48-9AAA0ADC28E4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01B3E-1A37-4DB9-8A80-7F6841832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6390-B618-49A2-97CB-39F16A2884C8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0E086-057F-451E-98D9-55D9F8249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74F73-278C-40AD-974B-EA1BED5DB282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80970-CF49-465A-A602-12F35B795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F29FB-BB68-44DF-876D-2F8424586751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E8F92-55E4-44EE-BA58-C423AC5E3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29D88-9985-473A-83DA-10E0B441ED6C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5B1E-D27F-4B52-AEDB-DF7AE9905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3D526-A37B-4AC9-9376-03DDBCF323F8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80EF-8E69-4EB9-B4B8-2E4693E7F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64FC0-F35E-4016-BD3D-939C7EAE3FA7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E3FD5-3936-4A2B-9971-87F2998C9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6A099-41A4-4892-82FF-414170782EE0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8219-8B2E-4A31-A270-C08CED1F1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0EE8BE1-63D1-4B86-B001-3A85FB7ECC80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B324F97-5D63-4CC2-99FA-A3D3F6C34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04A8A4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04A8A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04A8A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04A8A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04A8A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04A8A4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04A8A4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04A8A4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04A8A4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04A8A4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source=wiz&amp;fp=1&amp;uinfo=ww-1226-wh-612-fw-1001-fh-448-pd-1&amp;p=1&amp;text=%D1%87%D0%B0%D1%81%D1%8B%20%D0%B1%D1%83%D0%B4%D1%83%D1%89%D0%B5%D0%B3%D0%BE%20%D0%BA%D0%B0%D1%80%D1%82%D0%B8%D0%BD%D0%BA%D0%B8&amp;noreask=1&amp;pos=43&amp;rpt=simage&amp;lr=65&amp;img_url=http://cs307105.vk.me/v307105846/3a58/bM8twPG54Sw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source=wiz&amp;fp=0&amp;text=%D1%87%D0%B0%D1%81%D1%8B%20%D0%B1%D1%83%D0%B4%D1%83%D1%89%D0%B5%D0%B3%D0%BE%20%D0%BA%D0%B0%D1%80%D1%82%D0%B8%D0%BD%D0%BA%D0%B8&amp;noreask=1&amp;pos=19&amp;lr=65&amp;rpt=simage&amp;uinfo=ww-1226-wh-612-fw-1001-fh-448-pd-1&amp;img_url=http://www.techfresh.net/wp-content/uploads/2008/05/digital-pocket-watch.j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odnaya-tropinka.ru/istoriya-chasov/istoriya-chasov-dlya-detei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odnaya-tropinka.ru/istoriya-chasov/istoriya-chasov-dlya-detei2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rodnaya-tropinka.ru/istoriya-chasov/istoriya-chasov-dlya-detei3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rodnaya-tropinka.ru/istoriya-chasov/istoriya-chasov-dlya-detei4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rodnaya-tropinka.ru/istoriya-chasov/istoriya-chasov-dlya-detei5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odnaya-tropinka.ru/istoriya-chasov/istoriya-chasov-dlya-detei6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rodnaya-tropinka.ru/istoriya-chasov/istoriya-chasov-dlya-detei7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odnaya-tropinka.ru/istoriya-chasov/kakie-byvaiut-chasi4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png"/><Relationship Id="rId2" Type="http://schemas.openxmlformats.org/officeDocument/2006/relationships/hyperlink" Target="http://rodnaya-tropinka.ru/istoriya-chasov/istoriya-chasov-dlya-detei8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odnaya-tropinka.ru/istoriya-chasov/kakie-byvaiut-chasi2/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://rodnaya-tropinka.ru/istoriya-chasov/kakie-byvaiut-chasi1/" TargetMode="External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18350" y="2148052"/>
            <a:ext cx="9380709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 СТРАНИЦАМ ИСТОРИИ</a:t>
            </a:r>
          </a:p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ЧАСОВ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1403350" y="476250"/>
            <a:ext cx="6624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</a:rPr>
              <a:t>Часы будущего — пятая страница истории часов.</a:t>
            </a:r>
            <a:endParaRPr lang="ru-RU" sz="2000">
              <a:solidFill>
                <a:srgbClr val="FF0000"/>
              </a:solidFill>
            </a:endParaRPr>
          </a:p>
        </p:txBody>
      </p:sp>
      <p:pic>
        <p:nvPicPr>
          <p:cNvPr id="23554" name="Picture 2" descr="http://blu.stb.s-msn.com/i/63/D2B63528E6AE12DCBEE39237A02884_h300_w400_m2_bblack_q99_p99_cLkUrzxC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125538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 descr="http://www.highsnobiety.com/uploads/RTEmagicC_cobalt.jp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65650" y="2708275"/>
            <a:ext cx="44291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9050" y="4763"/>
            <a:ext cx="9144000" cy="70167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/>
              <a:t>Сейчас существует очень много разных часов.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/>
              <a:t>Часы, которые стоят на полу называются «напольные». Они очень большие и тяжелые.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/>
              <a:t>А часы, которые висят на стене называются – настенные. </a:t>
            </a:r>
          </a:p>
          <a:p>
            <a:pPr>
              <a:defRPr/>
            </a:pPr>
            <a:endParaRPr lang="ru-RU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/>
              <a:t>Часы, которые носят на руке, называются – наручные.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/>
              <a:t>Нас по утрам будят часы, которые называют – будильник.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/>
              <a:t>Еще есть часы на башнях. Их называют башенные. В нашей стране самые главные башенные часы – на Красной Площади. Они называются «куранты».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/>
              <a:t>Раньше были даже каретные часы. Они находились в карете.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/>
              <a:t>Карманные часы носят в кармане. Каминные часы ставят на камин. 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/>
              <a:t>А еще уже давно есть часы, которые называют «скелетоны». Их корпус прозрачный и через него видно, что происходит внутри часов. Видно, какие детали двигаются, а какие неподвижные.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/>
              <a:t>Есть часы механические, их надо заводить. Есть часы кварцевые. В них вставляют батарейки. А есть электронные. </a:t>
            </a:r>
          </a:p>
          <a:p>
            <a:pPr algn="just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0" y="-2019300"/>
            <a:ext cx="6858000" cy="895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>
                <a:solidFill>
                  <a:srgbClr val="FF0000"/>
                </a:solidFill>
              </a:rPr>
              <a:t>Сергей Михалков   «Часы»</a:t>
            </a:r>
          </a:p>
          <a:p>
            <a:endParaRPr lang="ru-RU"/>
          </a:p>
          <a:p>
            <a:r>
              <a:rPr lang="ru-RU"/>
              <a:t>Чтобы ходики</a:t>
            </a:r>
          </a:p>
          <a:p>
            <a:r>
              <a:rPr lang="ru-RU"/>
              <a:t>Ходили,</a:t>
            </a:r>
          </a:p>
          <a:p>
            <a:r>
              <a:rPr lang="ru-RU"/>
              <a:t>А будильники будили,</a:t>
            </a:r>
          </a:p>
          <a:p>
            <a:r>
              <a:rPr lang="ru-RU"/>
              <a:t>И всегда любой из нас</a:t>
            </a:r>
          </a:p>
          <a:p>
            <a:r>
              <a:rPr lang="ru-RU"/>
              <a:t>Точно знал,</a:t>
            </a:r>
          </a:p>
          <a:p>
            <a:r>
              <a:rPr lang="ru-RU"/>
              <a:t>Который час,</a:t>
            </a:r>
          </a:p>
          <a:p>
            <a:r>
              <a:rPr lang="ru-RU"/>
              <a:t>По каким часам</a:t>
            </a:r>
          </a:p>
          <a:p>
            <a:r>
              <a:rPr lang="ru-RU"/>
              <a:t>Вставать,</a:t>
            </a:r>
          </a:p>
          <a:p>
            <a:r>
              <a:rPr lang="ru-RU"/>
              <a:t>По каким часам</a:t>
            </a:r>
          </a:p>
          <a:p>
            <a:r>
              <a:rPr lang="ru-RU"/>
              <a:t>В кровать, -</a:t>
            </a:r>
          </a:p>
          <a:p>
            <a:r>
              <a:rPr lang="ru-RU"/>
              <a:t>В часовой мастерской</a:t>
            </a:r>
          </a:p>
          <a:p>
            <a:r>
              <a:rPr lang="ru-RU"/>
              <a:t>Чинят время день-деньской.</a:t>
            </a:r>
          </a:p>
          <a:p>
            <a:endParaRPr lang="ru-RU"/>
          </a:p>
          <a:p>
            <a:r>
              <a:rPr lang="ru-RU"/>
              <a:t>Входит с жалобой старушка:</a:t>
            </a:r>
          </a:p>
          <a:p>
            <a:r>
              <a:rPr lang="ru-RU"/>
              <a:t>- Как же мне не горевать!</a:t>
            </a:r>
          </a:p>
          <a:p>
            <a:r>
              <a:rPr lang="ru-RU"/>
              <a:t>Из моих часов</a:t>
            </a:r>
          </a:p>
          <a:p>
            <a:r>
              <a:rPr lang="ru-RU"/>
              <a:t>Кукушка</a:t>
            </a:r>
          </a:p>
          <a:p>
            <a:r>
              <a:rPr lang="ru-RU"/>
              <a:t>Перестала куковать…</a:t>
            </a:r>
          </a:p>
          <a:p>
            <a:r>
              <a:rPr lang="ru-RU"/>
              <a:t>Всё понятно старику,</a:t>
            </a:r>
          </a:p>
          <a:p>
            <a:r>
              <a:rPr lang="ru-RU"/>
              <a:t>Старику </a:t>
            </a:r>
            <a:r>
              <a:rPr lang="ru-RU" b="1"/>
              <a:t>часовщику</a:t>
            </a:r>
            <a:r>
              <a:rPr lang="ru-RU"/>
              <a:t>.</a:t>
            </a:r>
          </a:p>
          <a:p>
            <a:r>
              <a:rPr lang="ru-RU"/>
              <a:t>Из окошечка резного</a:t>
            </a:r>
          </a:p>
          <a:p>
            <a:r>
              <a:rPr lang="ru-RU"/>
              <a:t>Снова слышится: «ку-ку!»</a:t>
            </a:r>
          </a:p>
        </p:txBody>
      </p:sp>
      <p:sp>
        <p:nvSpPr>
          <p:cNvPr id="21506" name="TextBox 10"/>
          <p:cNvSpPr txBox="1">
            <a:spLocks noChangeArrowheads="1"/>
          </p:cNvSpPr>
          <p:nvPr/>
        </p:nvSpPr>
        <p:spPr bwMode="auto">
          <a:xfrm>
            <a:off x="4284663" y="333375"/>
            <a:ext cx="44640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Мы в часы мячом попали,</a:t>
            </a:r>
          </a:p>
          <a:p>
            <a:r>
              <a:rPr lang="ru-RU"/>
              <a:t>Со стола часы упали.</a:t>
            </a:r>
          </a:p>
          <a:p>
            <a:r>
              <a:rPr lang="ru-RU"/>
              <a:t>Под столом раздался звон,</a:t>
            </a:r>
          </a:p>
          <a:p>
            <a:r>
              <a:rPr lang="ru-RU"/>
              <a:t>И пружина вышла вон.</a:t>
            </a:r>
          </a:p>
          <a:p>
            <a:r>
              <a:rPr lang="ru-RU"/>
              <a:t>Мы сказали:</a:t>
            </a:r>
          </a:p>
          <a:p>
            <a:r>
              <a:rPr lang="ru-RU"/>
              <a:t>- Дядя Ваня,</a:t>
            </a:r>
          </a:p>
          <a:p>
            <a:r>
              <a:rPr lang="ru-RU"/>
              <a:t>Мы давно знакомы с вами.</a:t>
            </a:r>
          </a:p>
          <a:p>
            <a:r>
              <a:rPr lang="ru-RU"/>
              <a:t>Неужели в этот раз</a:t>
            </a:r>
          </a:p>
          <a:p>
            <a:r>
              <a:rPr lang="ru-RU"/>
              <a:t>Вы не выручите нас?</a:t>
            </a:r>
          </a:p>
        </p:txBody>
      </p:sp>
      <p:sp>
        <p:nvSpPr>
          <p:cNvPr id="21507" name="TextBox 11"/>
          <p:cNvSpPr txBox="1">
            <a:spLocks noChangeArrowheads="1"/>
          </p:cNvSpPr>
          <p:nvPr/>
        </p:nvSpPr>
        <p:spPr bwMode="auto">
          <a:xfrm>
            <a:off x="4275138" y="3794125"/>
            <a:ext cx="431958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r>
              <a:rPr lang="ru-RU"/>
              <a:t>Щуря глаз</a:t>
            </a:r>
          </a:p>
          <a:p>
            <a:r>
              <a:rPr lang="ru-RU"/>
              <a:t>И хмуря брови,</a:t>
            </a:r>
          </a:p>
          <a:p>
            <a:r>
              <a:rPr lang="ru-RU"/>
              <a:t>Поворчав себе в усы,</a:t>
            </a:r>
          </a:p>
          <a:p>
            <a:r>
              <a:rPr lang="ru-RU"/>
              <a:t>Часовщик Иван Петрович</a:t>
            </a:r>
          </a:p>
          <a:p>
            <a:r>
              <a:rPr lang="ru-RU"/>
              <a:t>Осторожно взял часы.</a:t>
            </a:r>
          </a:p>
          <a:p>
            <a:r>
              <a:rPr lang="ru-RU"/>
              <a:t>Всё понятно старику,</a:t>
            </a:r>
          </a:p>
          <a:p>
            <a:r>
              <a:rPr lang="ru-RU"/>
              <a:t>Старику </a:t>
            </a:r>
            <a:r>
              <a:rPr lang="ru-RU" b="1"/>
              <a:t>часовщику</a:t>
            </a:r>
            <a:r>
              <a:rPr lang="ru-RU"/>
              <a:t>.</a:t>
            </a:r>
          </a:p>
          <a:p>
            <a:r>
              <a:rPr lang="ru-RU"/>
              <a:t>Мы теперь приходим в класс</a:t>
            </a:r>
          </a:p>
          <a:p>
            <a:r>
              <a:rPr lang="ru-RU"/>
              <a:t>Раньше всех на целый час.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Рисунок 1" descr="История часов для детей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smtClean="0">
                <a:solidFill>
                  <a:srgbClr val="FF0066"/>
                </a:solidFill>
              </a:rPr>
              <a:t>Живые часы — первая страница истории часов.</a:t>
            </a:r>
          </a:p>
        </p:txBody>
      </p:sp>
      <p:pic>
        <p:nvPicPr>
          <p:cNvPr id="14338" name="Рисунок 2" descr="История часов для детей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700213"/>
            <a:ext cx="676751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539750" y="549275"/>
            <a:ext cx="828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Живые часы — первая страница истории часов.</a:t>
            </a:r>
            <a:endParaRPr lang="ru-RU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323850" y="476250"/>
            <a:ext cx="813593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/>
              <a:t>А еще живыми часами весной и летом могут быть поющие птицы. Соловьи, жаворонки, зяблики могут нам помочь определить время – они поют по утрам. Если запел соловей – значит еще ночь, он поет самый первый. Позже поет жаворонок. В пять утра – зяблик. А воробей – соня, спит долго, встает только в 6 утра.</a:t>
            </a:r>
          </a:p>
        </p:txBody>
      </p:sp>
      <p:pic>
        <p:nvPicPr>
          <p:cNvPr id="15362" name="Рисунок 3" descr="История часов для детей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2481263"/>
            <a:ext cx="5473700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395288" y="549275"/>
            <a:ext cx="8280400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Знали люди и другие живые часы – это растения. Часы открывают свои лепестки и закрывают их строго в определенное время. Как по команде. И они никогда не путаются! Например, вьюнок открывается в 9 утра, а закрывается в 8 вечера. Лютик открывает цветки в 7-8 утра, а  закрывает в 3-4 часа дня. Одуванчики открываются ровно в 5 утра. Люди внимательно наблюдали за цветами и травами и могли определить, сколько времени.</a:t>
            </a:r>
            <a:endParaRPr lang="ru-RU" sz="1600">
              <a:ea typeface="Calibri" pitchFamily="34" charset="0"/>
              <a:cs typeface="Arial" charset="0"/>
            </a:endParaRPr>
          </a:p>
        </p:txBody>
      </p:sp>
      <p:pic>
        <p:nvPicPr>
          <p:cNvPr id="16386" name="Рисунок 2" descr="Детям о часах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2924175"/>
            <a:ext cx="46799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611188" y="504825"/>
            <a:ext cx="8281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Солнечные часы — вторая страница истории часов.</a:t>
            </a:r>
          </a:p>
        </p:txBody>
      </p:sp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395288" y="1412875"/>
            <a:ext cx="8497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Люди стали придумывать другие часы. Сначала они придумали </a:t>
            </a:r>
            <a:r>
              <a:rPr lang="ru-RU" b="1" i="1"/>
              <a:t>солнечные часы.</a:t>
            </a:r>
            <a:r>
              <a:rPr lang="ru-RU"/>
              <a:t> </a:t>
            </a:r>
          </a:p>
        </p:txBody>
      </p:sp>
      <p:pic>
        <p:nvPicPr>
          <p:cNvPr id="17411" name="Рисунок 3" descr="Детям о часах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2349500"/>
            <a:ext cx="5976938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395288" y="487363"/>
            <a:ext cx="8497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Песочные и водяные часы-третья страница истории часов.</a:t>
            </a:r>
            <a:endParaRPr lang="ru-RU" sz="2000">
              <a:solidFill>
                <a:srgbClr val="FF0000"/>
              </a:solidFill>
            </a:endParaRPr>
          </a:p>
        </p:txBody>
      </p:sp>
      <p:pic>
        <p:nvPicPr>
          <p:cNvPr id="18434" name="Рисунок 2" descr="Детям о часах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1125538"/>
            <a:ext cx="61214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468313" y="6021388"/>
            <a:ext cx="8135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Есть такая пословица «Сколько воды утекло». Что она означает?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468313" y="692150"/>
            <a:ext cx="849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Современные  часы — четвертая страница истории часов.</a:t>
            </a:r>
            <a:endParaRPr lang="ru-RU" sz="2000">
              <a:solidFill>
                <a:srgbClr val="FF0000"/>
              </a:solidFill>
            </a:endParaRPr>
          </a:p>
        </p:txBody>
      </p:sp>
      <p:pic>
        <p:nvPicPr>
          <p:cNvPr id="19458" name="Рисунок 2" descr="История часов для детей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1700213"/>
            <a:ext cx="53276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 descr="История часов для детей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785813"/>
            <a:ext cx="3529013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Рисунок 2" descr="Какие бывают часы.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785813"/>
            <a:ext cx="3362325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3" descr="Какие бывают часы.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550" y="3860800"/>
            <a:ext cx="36004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4" descr="Какие бывают часы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3800" y="3860800"/>
            <a:ext cx="337502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</TotalTime>
  <Words>483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Слайд 1</vt:lpstr>
      <vt:lpstr>Слайд 2</vt:lpstr>
      <vt:lpstr>Живые часы — первая страница истории часов.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Владелец</cp:lastModifiedBy>
  <cp:revision>14</cp:revision>
  <dcterms:created xsi:type="dcterms:W3CDTF">2014-01-13T10:29:51Z</dcterms:created>
  <dcterms:modified xsi:type="dcterms:W3CDTF">2015-10-28T12:08:18Z</dcterms:modified>
</cp:coreProperties>
</file>