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7"/>
  </p:notesMasterIdLst>
  <p:sldIdLst>
    <p:sldId id="260" r:id="rId2"/>
    <p:sldId id="263" r:id="rId3"/>
    <p:sldId id="265" r:id="rId4"/>
    <p:sldId id="264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330B"/>
    <a:srgbClr val="7222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0" autoAdjust="0"/>
    <p:restoredTop sz="94662" autoAdjust="0"/>
  </p:normalViewPr>
  <p:slideViewPr>
    <p:cSldViewPr>
      <p:cViewPr varScale="1">
        <p:scale>
          <a:sx n="70" d="100"/>
          <a:sy n="70" d="100"/>
        </p:scale>
        <p:origin x="-8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757B1-D6FC-4FA7-AF4C-335ACA0C4901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444675-2E31-4AAD-85DD-24D3D82F92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273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660" y="2082205"/>
            <a:ext cx="2819794" cy="2819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7947" y="711287"/>
            <a:ext cx="2791215" cy="278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39769" y="4077072"/>
            <a:ext cx="2648320" cy="2638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530443" y="3847430"/>
            <a:ext cx="2867425" cy="2857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28057" y="744397"/>
            <a:ext cx="2791215" cy="278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97959" y="1528207"/>
            <a:ext cx="8640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97959" y="4719335"/>
            <a:ext cx="7271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25352" y="2936307"/>
            <a:ext cx="5258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62929" y="4677409"/>
            <a:ext cx="8282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0583" y="1482480"/>
            <a:ext cx="58381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52824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660" y="2082205"/>
            <a:ext cx="2823264" cy="28162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47" y="711287"/>
            <a:ext cx="2789087" cy="277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9" y="4077072"/>
            <a:ext cx="2646115" cy="263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443" y="3847430"/>
            <a:ext cx="2862139" cy="2851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110" y="697157"/>
            <a:ext cx="2789087" cy="277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97959" y="1528207"/>
            <a:ext cx="8640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99273" y="4747827"/>
            <a:ext cx="7271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99273" y="1412776"/>
            <a:ext cx="5258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33819" y="4581128"/>
            <a:ext cx="8282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96385" y="2739434"/>
            <a:ext cx="58381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424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539552" y="1738304"/>
            <a:ext cx="7736025" cy="3107370"/>
          </a:xfrm>
          <a:custGeom>
            <a:avLst/>
            <a:gdLst>
              <a:gd name="connsiteX0" fmla="*/ 0 w 7736025"/>
              <a:gd name="connsiteY0" fmla="*/ 2413490 h 3107370"/>
              <a:gd name="connsiteX1" fmla="*/ 1023582 w 7736025"/>
              <a:gd name="connsiteY1" fmla="*/ 1103305 h 3107370"/>
              <a:gd name="connsiteX2" fmla="*/ 2183642 w 7736025"/>
              <a:gd name="connsiteY2" fmla="*/ 1731102 h 3107370"/>
              <a:gd name="connsiteX3" fmla="*/ 3125338 w 7736025"/>
              <a:gd name="connsiteY3" fmla="*/ 3095878 h 3107370"/>
              <a:gd name="connsiteX4" fmla="*/ 5117911 w 7736025"/>
              <a:gd name="connsiteY4" fmla="*/ 2304308 h 3107370"/>
              <a:gd name="connsiteX5" fmla="*/ 4694830 w 7736025"/>
              <a:gd name="connsiteY5" fmla="*/ 898588 h 3107370"/>
              <a:gd name="connsiteX6" fmla="*/ 5854890 w 7736025"/>
              <a:gd name="connsiteY6" fmla="*/ 25131 h 3107370"/>
              <a:gd name="connsiteX7" fmla="*/ 7492621 w 7736025"/>
              <a:gd name="connsiteY7" fmla="*/ 1867579 h 3107370"/>
              <a:gd name="connsiteX8" fmla="*/ 7697338 w 7736025"/>
              <a:gd name="connsiteY8" fmla="*/ 2072296 h 3107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36025" h="3107370">
                <a:moveTo>
                  <a:pt x="0" y="2413490"/>
                </a:moveTo>
                <a:cubicBezTo>
                  <a:pt x="329821" y="1815263"/>
                  <a:pt x="659642" y="1217036"/>
                  <a:pt x="1023582" y="1103305"/>
                </a:cubicBezTo>
                <a:cubicBezTo>
                  <a:pt x="1387522" y="989574"/>
                  <a:pt x="1833349" y="1399007"/>
                  <a:pt x="2183642" y="1731102"/>
                </a:cubicBezTo>
                <a:cubicBezTo>
                  <a:pt x="2533935" y="2063197"/>
                  <a:pt x="2636293" y="3000344"/>
                  <a:pt x="3125338" y="3095878"/>
                </a:cubicBezTo>
                <a:cubicBezTo>
                  <a:pt x="3614383" y="3191412"/>
                  <a:pt x="4856329" y="2670523"/>
                  <a:pt x="5117911" y="2304308"/>
                </a:cubicBezTo>
                <a:cubicBezTo>
                  <a:pt x="5379493" y="1938093"/>
                  <a:pt x="4572000" y="1278451"/>
                  <a:pt x="4694830" y="898588"/>
                </a:cubicBezTo>
                <a:cubicBezTo>
                  <a:pt x="4817660" y="518725"/>
                  <a:pt x="5388592" y="-136368"/>
                  <a:pt x="5854890" y="25131"/>
                </a:cubicBezTo>
                <a:cubicBezTo>
                  <a:pt x="6321189" y="186629"/>
                  <a:pt x="7185546" y="1526385"/>
                  <a:pt x="7492621" y="1867579"/>
                </a:cubicBezTo>
                <a:cubicBezTo>
                  <a:pt x="7799696" y="2208773"/>
                  <a:pt x="7748517" y="2140534"/>
                  <a:pt x="7697338" y="2072296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4" y="4420193"/>
            <a:ext cx="1780993" cy="19643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442" y="237143"/>
            <a:ext cx="3320485" cy="3054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4048" y="34352"/>
            <a:ext cx="2634439" cy="25922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0416" y="2290468"/>
            <a:ext cx="1666913" cy="23367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3340" y="3933056"/>
            <a:ext cx="3347864" cy="222319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2982" y="4820933"/>
            <a:ext cx="2822575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3332" y="5382387"/>
            <a:ext cx="701297" cy="69954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4629" y="5019785"/>
            <a:ext cx="701297" cy="69954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6267" y="5806476"/>
            <a:ext cx="701297" cy="69954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1075" y="5019785"/>
            <a:ext cx="701297" cy="69954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4629" y="5834878"/>
            <a:ext cx="701297" cy="69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68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359955"/>
            <a:ext cx="1584176" cy="162340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4321008" y="2351684"/>
            <a:ext cx="2123200" cy="1584176"/>
          </a:xfrm>
          <a:prstGeom prst="triangle">
            <a:avLst>
              <a:gd name="adj" fmla="val 4871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2267744" y="2563278"/>
            <a:ext cx="2016224" cy="145078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141" y="2307730"/>
            <a:ext cx="1669792" cy="1675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893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8856984" cy="64533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0648" y="2190558"/>
            <a:ext cx="4248472" cy="442799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207842"/>
            <a:ext cx="4249737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059" y="2192601"/>
            <a:ext cx="4249737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7842"/>
            <a:ext cx="4249737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118549"/>
            <a:ext cx="4572009" cy="45720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501008"/>
            <a:ext cx="2731038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36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8857 L -0.04618 -0.03654 C -0.0559 -0.06453 -0.07031 -0.07933 -0.08541 -0.07933 C -0.10226 -0.07933 -0.11614 -0.06453 -0.12587 -0.03654 L -0.17135 0.08857 " pathEditMode="relative" rAng="0" ptsTypes="FffFF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76" y="-83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</TotalTime>
  <Words>10</Words>
  <Application>Microsoft Office PowerPoint</Application>
  <PresentationFormat>Экран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</dc:creator>
  <cp:lastModifiedBy>user1</cp:lastModifiedBy>
  <cp:revision>32</cp:revision>
  <dcterms:created xsi:type="dcterms:W3CDTF">2014-03-19T11:17:13Z</dcterms:created>
  <dcterms:modified xsi:type="dcterms:W3CDTF">2015-10-28T19:08:45Z</dcterms:modified>
</cp:coreProperties>
</file>