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88840"/>
            <a:ext cx="834960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 гостях у сказки»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3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601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07504" y="260648"/>
            <a:ext cx="8640960" cy="2304256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1979712" y="2893586"/>
            <a:ext cx="5544616" cy="1008112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олна 3"/>
          <p:cNvSpPr/>
          <p:nvPr/>
        </p:nvSpPr>
        <p:spPr>
          <a:xfrm>
            <a:off x="971600" y="4437112"/>
            <a:ext cx="7560840" cy="1728192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79879" y="406713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3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516378"/>
            <a:ext cx="108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596" y="2612812"/>
            <a:ext cx="830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" y="2348"/>
            <a:ext cx="3080172" cy="318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48"/>
            <a:ext cx="3080172" cy="3184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8243"/>
            <a:ext cx="3080172" cy="3184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672408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7972"/>
            <a:ext cx="2699740" cy="3480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87" y="3425650"/>
            <a:ext cx="3080172" cy="31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01964"/>
            <a:ext cx="6696744" cy="49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852936"/>
            <a:ext cx="28039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Конец</a:t>
            </a:r>
            <a:endParaRPr lang="ru-RU" sz="8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5940152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36924" y="4976913"/>
            <a:ext cx="194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836712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71701" y="4725144"/>
            <a:ext cx="10005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06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655" y="2659121"/>
            <a:ext cx="10005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/>
              <a:t>3</a:t>
            </a:r>
            <a:endParaRPr lang="ru-RU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3052942" y="2813010"/>
            <a:ext cx="145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1671" y="2659121"/>
            <a:ext cx="10005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/>
              <a:t>2</a:t>
            </a:r>
            <a:endParaRPr lang="ru-RU" sz="10000" dirty="0"/>
          </a:p>
        </p:txBody>
      </p:sp>
      <p:sp>
        <p:nvSpPr>
          <p:cNvPr id="5" name="TextBox 4"/>
          <p:cNvSpPr txBox="1"/>
          <p:nvPr/>
        </p:nvSpPr>
        <p:spPr>
          <a:xfrm>
            <a:off x="5154326" y="2996371"/>
            <a:ext cx="93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=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6060678" y="2659658"/>
            <a:ext cx="811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5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10150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6459"/>
            <a:ext cx="8280919" cy="61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466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775"/>
            <a:ext cx="1818963" cy="1700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09" y="3069882"/>
            <a:ext cx="1818963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775"/>
            <a:ext cx="1818963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65" y="3068960"/>
            <a:ext cx="1818963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5" y="278677"/>
            <a:ext cx="1818963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9882"/>
            <a:ext cx="1818963" cy="1700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5" y="5589240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278210" y="5613418"/>
            <a:ext cx="34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5613418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8034" y="5603758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40201" y="5631467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23902" y="5595669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3955" y="5591475"/>
            <a:ext cx="38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59164" y="5589240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01696" y="5603095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0294" y="5613418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108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775"/>
            <a:ext cx="1818963" cy="1700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73477"/>
            <a:ext cx="1818963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775"/>
            <a:ext cx="1818963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14014"/>
            <a:ext cx="1818963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5" y="278677"/>
            <a:ext cx="1818963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645024"/>
            <a:ext cx="1818963" cy="1700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2007583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4092" y="5371681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345831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345832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4092" y="2007583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397" y="2007582"/>
            <a:ext cx="1818962" cy="9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63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33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13</cp:revision>
  <dcterms:created xsi:type="dcterms:W3CDTF">2015-04-28T19:02:50Z</dcterms:created>
  <dcterms:modified xsi:type="dcterms:W3CDTF">2015-05-05T07:34:18Z</dcterms:modified>
</cp:coreProperties>
</file>