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298CE23-5EBA-4425-A365-93A7DFA5D46B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240060-A00B-40A7-AE06-0C788DE2EA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3300"/>
                </a:solidFill>
              </a:rPr>
              <a:t>Роль наглядной информации в сотрудничестве детского сада и семьи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1026" name="Picture 2" descr="C:\Users\User\Desktop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645024"/>
            <a:ext cx="3783015" cy="26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63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2996952"/>
            <a:ext cx="5616624" cy="31292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выставки</a:t>
            </a:r>
            <a:endParaRPr lang="ru-RU" dirty="0"/>
          </a:p>
        </p:txBody>
      </p:sp>
      <p:pic>
        <p:nvPicPr>
          <p:cNvPr id="3075" name="Picture 3" descr="C:\Users\User\Desktop\P104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760640" cy="41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2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3284984"/>
            <a:ext cx="3384376" cy="2841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листок</a:t>
            </a:r>
            <a:endParaRPr lang="ru-RU" dirty="0"/>
          </a:p>
        </p:txBody>
      </p:sp>
      <p:pic>
        <p:nvPicPr>
          <p:cNvPr id="4098" name="Picture 2" descr="C:\Users\User\Desktop\8010ce408f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08132"/>
            <a:ext cx="3612554" cy="48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9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3284984"/>
            <a:ext cx="4896544" cy="2841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корзина</a:t>
            </a:r>
            <a:endParaRPr lang="ru-RU" dirty="0"/>
          </a:p>
        </p:txBody>
      </p:sp>
      <p:pic>
        <p:nvPicPr>
          <p:cNvPr id="5122" name="Picture 2" descr="C:\Users\User\Desktop\1295941959_ot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05" y="1694952"/>
            <a:ext cx="5634895" cy="44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35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3284984"/>
            <a:ext cx="3744416" cy="28411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азета</a:t>
            </a:r>
            <a:endParaRPr lang="ru-RU" dirty="0"/>
          </a:p>
        </p:txBody>
      </p:sp>
      <p:pic>
        <p:nvPicPr>
          <p:cNvPr id="6146" name="Picture 2" descr="C:\Users\User\Desktop\s05740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484784"/>
            <a:ext cx="4176464" cy="532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2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3068960"/>
            <a:ext cx="5976664" cy="30572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Брошюры</a:t>
            </a:r>
            <a:endParaRPr lang="ru-RU" dirty="0"/>
          </a:p>
        </p:txBody>
      </p:sp>
      <p:pic>
        <p:nvPicPr>
          <p:cNvPr id="9218" name="Picture 2" descr="C:\Users\User\Desktop\detsad_b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86" y="1988840"/>
            <a:ext cx="651178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3068960"/>
            <a:ext cx="5616624" cy="30572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Бюллетень</a:t>
            </a:r>
            <a:endParaRPr lang="ru-RU" dirty="0"/>
          </a:p>
        </p:txBody>
      </p:sp>
      <p:pic>
        <p:nvPicPr>
          <p:cNvPr id="10242" name="Picture 2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78" y="2204864"/>
            <a:ext cx="5996366" cy="38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1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3717032"/>
            <a:ext cx="4392488" cy="24091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Дневник</a:t>
            </a:r>
            <a:endParaRPr lang="ru-RU" dirty="0"/>
          </a:p>
        </p:txBody>
      </p:sp>
      <p:pic>
        <p:nvPicPr>
          <p:cNvPr id="8194" name="Picture 2" descr="C:\Users\User\Desktop\127145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8921"/>
            <a:ext cx="4671574" cy="34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07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Таким образом, использование педагогами наглядно-информационных форм общения играет важную роль в формировании педагогической культуры родителей, способствуя возникновению и развитию у них интереса к особенностям воспитания детей в дошкольном учреждении, изучению психологической и педагогической литературы, обогащая их знания.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1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11266" name="Picture 2" descr="C:\Users\User\Desktop\f6fae0f55501c26d2c8d0dfe1ac06a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58" y="2564904"/>
            <a:ext cx="4043858" cy="40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РОДИТЕЛИ и ПЕДАГОГИ- воспитатели одних и тех же детей, и результат воспитания может быть успешным тогда, когда педагоги и родители станут союзниками. ОСНОВА этого союза - единство стремлений, взглядов на воспитательный процесс, вместе выработанные общие цели и воспитательные задачи, пути достижения намеченных результатов.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8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Их задача: обогатить родителей педагогическими знаниями для успешного всесторонне- гармоничного развития личности ребёнка.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Содержание работы с родителями реализуется через традиционные и нетрадиционные формы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23975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Коллективные (родительские собрания, конференции, круглые столы, ящики обратной связи и т.д.) </a:t>
            </a:r>
            <a:endParaRPr lang="ru-RU" dirty="0" smtClean="0"/>
          </a:p>
          <a:p>
            <a:r>
              <a:rPr lang="ru-RU" dirty="0" smtClean="0"/>
              <a:t>Индивидуальные </a:t>
            </a:r>
            <a:r>
              <a:rPr lang="ru-RU" dirty="0"/>
              <a:t>(записки, телефонные звонки, беседы, консультации и т.д.) </a:t>
            </a:r>
            <a:endParaRPr lang="ru-RU" dirty="0" smtClean="0"/>
          </a:p>
          <a:p>
            <a:r>
              <a:rPr lang="ru-RU" dirty="0" smtClean="0"/>
              <a:t>Наглядно </a:t>
            </a:r>
            <a:r>
              <a:rPr lang="ru-RU" dirty="0"/>
              <a:t>- информационные (папки-передвижки, стенгазеты, выставки детских работ, объявления и т.д.)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работы с родителями подразделяются на: </a:t>
            </a:r>
          </a:p>
        </p:txBody>
      </p:sp>
    </p:spTree>
    <p:extLst>
      <p:ext uri="{BB962C8B-B14F-4D97-AF65-F5344CB8AC3E}">
        <p14:creationId xmlns:p14="http://schemas.microsoft.com/office/powerpoint/2010/main" val="23114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систематическое ознакомление родителей с задачами, содержанием, методами воспитания в детском саду, оказание практической помощи семье.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Роль наглядной информации: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7982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наглядной </a:t>
            </a:r>
            <a:r>
              <a:rPr lang="ru-RU" dirty="0" smtClean="0"/>
              <a:t>информации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пригрупповой</a:t>
            </a:r>
            <a:r>
              <a:rPr lang="ru-RU" dirty="0" smtClean="0"/>
              <a:t> стенд</a:t>
            </a:r>
            <a:endParaRPr lang="ru-RU" dirty="0"/>
          </a:p>
        </p:txBody>
      </p:sp>
      <p:pic>
        <p:nvPicPr>
          <p:cNvPr id="7170" name="Picture 2" descr="C:\Users\User\Desktop\100_06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204864"/>
            <a:ext cx="6848744" cy="43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5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 smtClean="0"/>
              <a:t>Пригрупповой</a:t>
            </a:r>
            <a:r>
              <a:rPr lang="ru-RU" sz="4000" dirty="0" smtClean="0"/>
              <a:t> стенд (уголок для родителей)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Требования к оформлению: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Динамичность</a:t>
            </a:r>
          </a:p>
          <a:p>
            <a:r>
              <a:rPr lang="ru-RU" sz="2400" dirty="0" smtClean="0"/>
              <a:t>Ссылка на издание</a:t>
            </a:r>
          </a:p>
          <a:p>
            <a:r>
              <a:rPr lang="ru-RU" sz="2400" dirty="0" smtClean="0"/>
              <a:t>Красочное оформление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ru-RU" dirty="0" smtClean="0"/>
              <a:t>Разделы обязательные: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400" dirty="0" smtClean="0"/>
              <a:t>Возрастные особенности</a:t>
            </a:r>
          </a:p>
          <a:p>
            <a:r>
              <a:rPr lang="ru-RU" sz="2400" dirty="0" smtClean="0"/>
              <a:t>Наша жизнь день за днем</a:t>
            </a:r>
          </a:p>
          <a:p>
            <a:r>
              <a:rPr lang="ru-RU" sz="2400" dirty="0" smtClean="0"/>
              <a:t>Режим дня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64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папки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Папки-передвижки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Папки-раскладушки (ширмы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f3034873ee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203456"/>
            <a:ext cx="2304257" cy="326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795714" cy="242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3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1440" y="3140968"/>
            <a:ext cx="4492085" cy="29851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Доска объявлений</a:t>
            </a:r>
            <a:endParaRPr lang="ru-RU" dirty="0"/>
          </a:p>
        </p:txBody>
      </p:sp>
      <p:pic>
        <p:nvPicPr>
          <p:cNvPr id="2050" name="Picture 2" descr="C:\Users\User\Desktop\5-1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40" y="1988840"/>
            <a:ext cx="5042848" cy="454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13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677</TotalTime>
  <Words>257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Роль наглядной информации в сотрудничестве детского сада и семьи</vt:lpstr>
      <vt:lpstr>Презентация PowerPoint</vt:lpstr>
      <vt:lpstr>Содержание работы с родителями реализуется через традиционные и нетрадиционные формы работы. </vt:lpstr>
      <vt:lpstr>Формы работы с родителями подразделяются на: </vt:lpstr>
      <vt:lpstr>Роль наглядной информации:</vt:lpstr>
      <vt:lpstr>Виды наглядной информации пригрупповой стенд</vt:lpstr>
      <vt:lpstr>Пригрупповой стенд (уголок для родителей)</vt:lpstr>
      <vt:lpstr>Тематические папки</vt:lpstr>
      <vt:lpstr>Доска объявлений</vt:lpstr>
      <vt:lpstr>Тематические выставки</vt:lpstr>
      <vt:lpstr>Информационный листок</vt:lpstr>
      <vt:lpstr>Информационная корзина</vt:lpstr>
      <vt:lpstr>Газета</vt:lpstr>
      <vt:lpstr>Брошюры</vt:lpstr>
      <vt:lpstr>Бюллетень</vt:lpstr>
      <vt:lpstr>Дневник</vt:lpstr>
      <vt:lpstr>Презентация PowerPoint</vt:lpstr>
      <vt:lpstr>Спасибо за внимание!!!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наглядной информации в сотрудничестве детского сада и семьи</dc:title>
  <dc:creator>Пользователь Windows</dc:creator>
  <cp:lastModifiedBy>Пользователь Windows</cp:lastModifiedBy>
  <cp:revision>20</cp:revision>
  <dcterms:created xsi:type="dcterms:W3CDTF">2015-03-16T12:01:54Z</dcterms:created>
  <dcterms:modified xsi:type="dcterms:W3CDTF">2015-04-01T10:53:02Z</dcterms:modified>
</cp:coreProperties>
</file>