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1" r:id="rId7"/>
    <p:sldId id="264" r:id="rId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AFF7A3"/>
    <a:srgbClr val="ABC5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0" d="100"/>
          <a:sy n="60" d="100"/>
        </p:scale>
        <p:origin x="-13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9BB3F-734B-4A23-8230-56103D069FE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CD80-026D-4A00-BFBE-D8AA74E70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11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80-026D-4A00-BFBE-D8AA74E70E4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1B6F-E992-43A2-B395-4203D27CA96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AE68-E07C-4EA3-BEF6-443B2522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media" Target="../media/media1.wav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wav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openxmlformats.org/officeDocument/2006/relationships/image" Target="../media/image5.png"/><Relationship Id="rId10" Type="http://schemas.openxmlformats.org/officeDocument/2006/relationships/image" Target="../media/image14.png"/><Relationship Id="rId9" Type="http://schemas.microsoft.com/office/2007/relationships/hdphoto" Target="../media/hdphoto7.wdp"/><Relationship Id="rId14" Type="http://schemas.microsoft.com/office/2007/relationships/media" Target="../media/media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microsoft.com/office/2007/relationships/hdphoto" Target="../media/hdphoto11.wdp"/><Relationship Id="rId12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4.jpeg"/><Relationship Id="rId12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786058"/>
            <a:ext cx="7772400" cy="183006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rsive декоративный"/>
              </a:rPr>
              <a:t>«</a:t>
            </a:r>
            <a:r>
              <a:rPr lang="ru-RU" b="1" i="1" dirty="0" smtClean="0">
                <a:solidFill>
                  <a:srgbClr val="7030A0"/>
                </a:solidFill>
                <a:latin typeface="Corsive декоративный"/>
              </a:rPr>
              <a:t>Помоги </a:t>
            </a:r>
            <a:r>
              <a:rPr lang="ru-RU" b="1" i="1" dirty="0" err="1" smtClean="0">
                <a:solidFill>
                  <a:srgbClr val="7030A0"/>
                </a:solidFill>
                <a:latin typeface="Corsive декоративный"/>
              </a:rPr>
              <a:t>Винни-Пуху</a:t>
            </a:r>
            <a:r>
              <a:rPr lang="ru-RU" dirty="0" smtClean="0">
                <a:solidFill>
                  <a:srgbClr val="7030A0"/>
                </a:solidFill>
                <a:latin typeface="Corsive декоративный"/>
              </a:rPr>
              <a:t>»</a:t>
            </a:r>
            <a:endParaRPr lang="ru-RU" dirty="0">
              <a:solidFill>
                <a:srgbClr val="7030A0"/>
              </a:solidFill>
              <a:latin typeface="Corsive декоративный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429132"/>
            <a:ext cx="642942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Щукина Татьяна Николаевна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воспитатель </a:t>
            </a:r>
            <a:r>
              <a:rPr lang="ru-RU" sz="2400" dirty="0" smtClean="0">
                <a:solidFill>
                  <a:srgbClr val="002060"/>
                </a:solidFill>
              </a:rPr>
              <a:t>МБДОУ </a:t>
            </a:r>
            <a:r>
              <a:rPr lang="ru-RU" sz="2400" dirty="0" smtClean="0">
                <a:solidFill>
                  <a:srgbClr val="002060"/>
                </a:solidFill>
              </a:rPr>
              <a:t>№</a:t>
            </a:r>
            <a:r>
              <a:rPr lang="ru-RU" sz="2400" dirty="0" smtClean="0">
                <a:solidFill>
                  <a:srgbClr val="002060"/>
                </a:solidFill>
              </a:rPr>
              <a:t>400 г.о.Самара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928802"/>
            <a:ext cx="568863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</a:rPr>
              <a:t>Мультимедийное</a:t>
            </a:r>
            <a:r>
              <a:rPr lang="ru-RU" sz="2800" b="1" i="1" dirty="0" smtClean="0">
                <a:solidFill>
                  <a:srgbClr val="002060"/>
                </a:solidFill>
              </a:rPr>
              <a:t> дидактическое пособие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для детей средней </a:t>
            </a:r>
            <a:r>
              <a:rPr lang="ru-RU" sz="2800" b="1" i="1" dirty="0" smtClean="0">
                <a:solidFill>
                  <a:srgbClr val="002060"/>
                </a:solidFill>
              </a:rPr>
              <a:t>группы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татьяна\Pictures\Новая папка (2)\513e3aef41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28"/>
            <a:ext cx="2135709" cy="1593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атьяна\Pictures\Новая папка (2)\su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7748" l="9940" r="894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062289" y="4581128"/>
            <a:ext cx="1379462" cy="18448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 descr="C:\Users\татьяна\Pictures\Новая папка (2)\sup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7756" l="9910" r="897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089696" y="476673"/>
            <a:ext cx="1383383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татьяна\Desktop\10011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3250" b="68250" l="10000" r="90000"/>
                    </a14:imgEffect>
                  </a14:imgLayer>
                </a14:imgProps>
              </a:ext>
            </a:extLst>
          </a:blip>
          <a:srcRect t="3056" b="35820"/>
          <a:stretch>
            <a:fillRect/>
          </a:stretch>
        </p:blipFill>
        <p:spPr bwMode="auto">
          <a:xfrm>
            <a:off x="755576" y="620688"/>
            <a:ext cx="2233113" cy="1364957"/>
          </a:xfrm>
          <a:prstGeom prst="rect">
            <a:avLst/>
          </a:prstGeom>
          <a:noFill/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  <p:pic>
        <p:nvPicPr>
          <p:cNvPr id="2054" name="Picture 6" descr="C:\Users\татьяна\Pictures\Новая папка (2)\turnip_artif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000" b="55667" l="9827" r="94220"/>
                    </a14:imgEffect>
                  </a14:imgLayer>
                </a14:imgProps>
              </a:ext>
            </a:extLst>
          </a:blip>
          <a:srcRect b="37959"/>
          <a:stretch>
            <a:fillRect/>
          </a:stretch>
        </p:blipFill>
        <p:spPr bwMode="auto">
          <a:xfrm>
            <a:off x="4067944" y="0"/>
            <a:ext cx="1647825" cy="1772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33854 -0.4095 " pathEditMode="relative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Новая папка (2)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2304256" cy="1728192"/>
          </a:xfrm>
          <a:prstGeom prst="rect">
            <a:avLst/>
          </a:prstGeom>
          <a:noFill/>
        </p:spPr>
      </p:pic>
      <p:pic>
        <p:nvPicPr>
          <p:cNvPr id="2051" name="Picture 3" descr="C:\Users\татьяна\Pictures\Новая папка (2)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7032"/>
            <a:ext cx="2376264" cy="1782198"/>
          </a:xfrm>
          <a:prstGeom prst="rect">
            <a:avLst/>
          </a:prstGeom>
          <a:noFill/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516216" y="1412776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татьяна\Pictures\Новая папка (2)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764704"/>
            <a:ext cx="2179654" cy="1800200"/>
          </a:xfrm>
          <a:prstGeom prst="rect">
            <a:avLst/>
          </a:prstGeom>
          <a:noFill/>
        </p:spPr>
      </p:pic>
      <p:pic>
        <p:nvPicPr>
          <p:cNvPr id="2" name="Picture 2" descr="C:\Users\татьяна\Music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645024"/>
            <a:ext cx="2488579" cy="1845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Новая папка (2)\1289874519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032448" cy="4032447"/>
          </a:xfrm>
          <a:prstGeom prst="rect">
            <a:avLst/>
          </a:prstGeom>
          <a:noFill/>
        </p:spPr>
      </p:pic>
      <p:pic>
        <p:nvPicPr>
          <p:cNvPr id="2051" name="Picture 3" descr="C:\Users\татьяна\Pictures\Новая папка (2)\1223012774Spl0H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86" b="92286" l="2146" r="974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3884455">
            <a:off x="6989302" y="309913"/>
            <a:ext cx="1120515" cy="1683177"/>
          </a:xfrm>
          <a:prstGeom prst="rect">
            <a:avLst/>
          </a:prstGeom>
          <a:noFill/>
        </p:spPr>
      </p:pic>
      <p:pic>
        <p:nvPicPr>
          <p:cNvPr id="2052" name="Picture 4" descr="C:\Users\татьяна\Pictures\Новая папка (2)\imag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869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1440160" cy="1512496"/>
          </a:xfrm>
          <a:prstGeom prst="rect">
            <a:avLst/>
          </a:prstGeom>
          <a:noFill/>
        </p:spPr>
      </p:pic>
      <p:pic>
        <p:nvPicPr>
          <p:cNvPr id="2053" name="Picture 5" descr="C:\Users\татьяна\Pictures\Новая папка (2)\images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2715" b="95023" l="9211" r="9824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4248" y="4297518"/>
            <a:ext cx="1555503" cy="1507746"/>
          </a:xfrm>
          <a:prstGeom prst="rect">
            <a:avLst/>
          </a:prstGeom>
          <a:noFill/>
        </p:spPr>
      </p:pic>
      <p:pic>
        <p:nvPicPr>
          <p:cNvPr id="2054" name="Picture 6" descr="C:\Users\татьяна\Pictures\Новая папка (2)\загружено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162" b="100000" l="9524" r="897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4517220"/>
            <a:ext cx="1872208" cy="1268712"/>
          </a:xfrm>
          <a:prstGeom prst="rect">
            <a:avLst/>
          </a:prstGeom>
          <a:noFill/>
        </p:spPr>
      </p:pic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380312" y="47251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FABD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ABD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694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694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E1F3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E1F3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Pictures\Новая папка (2)\7f36e524c2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072341" cy="2304256"/>
          </a:xfrm>
          <a:prstGeom prst="rect">
            <a:avLst/>
          </a:prstGeom>
          <a:noFill/>
        </p:spPr>
      </p:pic>
      <p:pic>
        <p:nvPicPr>
          <p:cNvPr id="1027" name="Picture 3" descr="C:\Users\татьяна\Pictures\Новая папка (2)\post-95560-1342875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103166" cy="2328005"/>
          </a:xfrm>
          <a:prstGeom prst="rect">
            <a:avLst/>
          </a:prstGeom>
          <a:noFill/>
        </p:spPr>
      </p:pic>
      <p:pic>
        <p:nvPicPr>
          <p:cNvPr id="1028" name="Picture 4" descr="C:\Users\татьяна\Pictures\Новая папка (2)\pflaumen_2589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168352" cy="2363611"/>
          </a:xfrm>
          <a:prstGeom prst="rect">
            <a:avLst/>
          </a:prstGeom>
          <a:noFill/>
        </p:spPr>
      </p:pic>
      <p:pic>
        <p:nvPicPr>
          <p:cNvPr id="1029" name="Picture 5" descr="C:\Users\татьяна\Pictures\Новая папка (2)\Velekolepna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672"/>
            <a:ext cx="3672408" cy="2325859"/>
          </a:xfrm>
          <a:prstGeom prst="rect">
            <a:avLst/>
          </a:prstGeom>
          <a:noFill/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Новая папка (2)\2317944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4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2592288" cy="2592288"/>
          </a:xfrm>
          <a:prstGeom prst="rect">
            <a:avLst/>
          </a:prstGeom>
          <a:noFill/>
        </p:spPr>
      </p:pic>
      <p:pic>
        <p:nvPicPr>
          <p:cNvPr id="3" name="Picture 3" descr="C:\Users\татьяна\Pictures\Новая папка (2)\г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9892" b="94127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2088232" cy="2702173"/>
          </a:xfrm>
          <a:prstGeom prst="rect">
            <a:avLst/>
          </a:prstGeom>
          <a:noFill/>
        </p:spPr>
      </p:pic>
      <p:pic>
        <p:nvPicPr>
          <p:cNvPr id="2050" name="Picture 2" descr="C:\Users\татьяна\Pictures\Новая папка (2)\domates_61354_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0994" y="3373761"/>
            <a:ext cx="3552395" cy="2664296"/>
          </a:xfrm>
          <a:prstGeom prst="rect">
            <a:avLst/>
          </a:prstGeom>
          <a:noFill/>
        </p:spPr>
      </p:pic>
      <p:pic>
        <p:nvPicPr>
          <p:cNvPr id="2051" name="Picture 3" descr="C:\Users\татьяна\Pictures\Новая папка (2)\1cead0a8a3e6f41ebb019c0d5d458e7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243604" cy="2160240"/>
          </a:xfrm>
          <a:prstGeom prst="rect">
            <a:avLst/>
          </a:prstGeom>
          <a:noFill/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Pictures\Новая папка (2)\87635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3752615" cy="2733154"/>
          </a:xfrm>
          <a:prstGeom prst="rect">
            <a:avLst/>
          </a:prstGeom>
          <a:noFill/>
        </p:spPr>
      </p:pic>
      <p:pic>
        <p:nvPicPr>
          <p:cNvPr id="1026" name="Picture 2" descr="C:\Users\татьяна\Pictures\Новая папка (2)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692696"/>
            <a:ext cx="266429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995936" y="32849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20</Words>
  <Application>Microsoft Office PowerPoint</Application>
  <PresentationFormat>Экран (4:3)</PresentationFormat>
  <Paragraphs>6</Paragraphs>
  <Slides>7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«Помоги Винни-Пуху»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татьяна</dc:creator>
  <cp:lastModifiedBy>дом</cp:lastModifiedBy>
  <cp:revision>70</cp:revision>
  <dcterms:created xsi:type="dcterms:W3CDTF">2015-03-07T06:33:31Z</dcterms:created>
  <dcterms:modified xsi:type="dcterms:W3CDTF">2015-10-26T20:14:02Z</dcterms:modified>
</cp:coreProperties>
</file>