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4" r:id="rId9"/>
    <p:sldId id="266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49FCA"/>
    <a:srgbClr val="DCDC8E"/>
    <a:srgbClr val="A4B715"/>
    <a:srgbClr val="DCDE7E"/>
    <a:srgbClr val="AFC1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FD7BF0-30F7-4970-9A45-7792195D9E8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F4DFB7-07C9-4091-BDCB-0BB675199F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05" y="5445224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Николева</a:t>
            </a:r>
            <a:r>
              <a:rPr lang="ru-RU" dirty="0" smtClean="0"/>
              <a:t> В.М.</a:t>
            </a:r>
            <a:endParaRPr lang="ru-RU" dirty="0"/>
          </a:p>
        </p:txBody>
      </p:sp>
      <p:pic>
        <p:nvPicPr>
          <p:cNvPr id="1026" name="Picture 2" descr="C:\Documents and Settings\User\Рабочий стол\време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7620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2500306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</a:rPr>
              <a:t>Времена года</a:t>
            </a:r>
          </a:p>
        </p:txBody>
      </p:sp>
    </p:spTree>
    <p:custDataLst>
      <p:tags r:id="rId1"/>
    </p:custDataLst>
  </p:cSld>
  <p:clrMapOvr>
    <a:masterClrMapping/>
  </p:clrMapOvr>
  <p:transition advTm="545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85794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Итак мне кажется что все времена года прекрасны, но для меня лучше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ЗИМА!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094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928934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СПАСИБО ЗА ВНИМАНИЕ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2297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14554"/>
            <a:ext cx="4452942" cy="3339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92867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Лето красивое время года…</a:t>
            </a:r>
            <a:endParaRPr lang="ru-RU" sz="3600" dirty="0"/>
          </a:p>
        </p:txBody>
      </p:sp>
      <p:pic>
        <p:nvPicPr>
          <p:cNvPr id="6" name="Рисунок 5" descr="8144b4a5fec90409695f476100af7ad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41" y="2357430"/>
            <a:ext cx="4057453" cy="303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882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97e412ff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142984"/>
            <a:ext cx="5715000" cy="4200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59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642918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Осень яркое время года! Осенью много жёлтых, красных, бордовых и оранжевых листьев!</a:t>
            </a:r>
            <a:endParaRPr lang="ru-RU" sz="2400" dirty="0"/>
          </a:p>
        </p:txBody>
      </p:sp>
      <p:pic>
        <p:nvPicPr>
          <p:cNvPr id="6" name="Рисунок 5" descr="0_5b79b_9853c6d0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85992"/>
            <a:ext cx="2967054" cy="3714752"/>
          </a:xfrm>
          <a:prstGeom prst="rect">
            <a:avLst/>
          </a:prstGeom>
        </p:spPr>
      </p:pic>
      <p:pic>
        <p:nvPicPr>
          <p:cNvPr id="7" name="Рисунок 6" descr="0_373a9_599693f6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285992"/>
            <a:ext cx="4476749" cy="3357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7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85794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Зима- моё любимое время года! В зимнюю пору много белых красок!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1212861964_winter-sunset-alaska-1600x1200_pack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928934"/>
            <a:ext cx="4429129" cy="332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_430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071810"/>
            <a:ext cx="3976689" cy="298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89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8cVP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3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71435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ВЕСНА. Весной вырастают подснежники и другие растения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0_39141_52be20f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3387550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150490600019c28275c6e1a9bfaecdf2c534ec15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214554"/>
            <a:ext cx="3619507" cy="307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359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0a0cc1b659cb999afc8bbd125c16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142984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320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4f489df5f35676a10a19f48918b7d0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364071" cy="626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20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66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User</cp:lastModifiedBy>
  <cp:revision>14</cp:revision>
  <dcterms:created xsi:type="dcterms:W3CDTF">2012-10-11T12:46:39Z</dcterms:created>
  <dcterms:modified xsi:type="dcterms:W3CDTF">2015-10-27T09:47:56Z</dcterms:modified>
</cp:coreProperties>
</file>