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Шумский детский сад – структурное подразделение Муниципального казенного дошкольного образовательного учреждения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Усть-Рубахинский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 общеразвивающего вида»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89032" cy="37444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«Необыкновенный мир магнитов»</a:t>
            </a:r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СОСТАВИЛА:  </a:t>
            </a: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воспитатель Шумского детского сада</a:t>
            </a: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ИВАНОВСКАЯ СВЕТЛАНА СТЕПАНОВНА</a:t>
            </a:r>
          </a:p>
          <a:p>
            <a:pPr algn="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мама\проекты\93917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07968"/>
            <a:ext cx="2000264" cy="16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3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3ЭТАП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работы над проектом все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группы 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вовлечены в активный познавательный и творческий процесс.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дано начальное представление о магните, его свойствах,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основании материала, доступного их пониманию.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забавные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выстроенные в определенной последовательности.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был интерес к изучению магнита, его свойств не только в процессе проекта, но и в самостоятельной деятельности, после окончания работы над проектом.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4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появления в группе мольберта с магнитными фишками 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обратила внимание на то, что дети стали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обращать внимание на магнитную мозаику. Увидев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детей к магнитам, я решила поближе познакомить их со свойствами магнитов, подробнее рассказать об их использовании.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7912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ребенка в процессе знакомства со свойствами магнитов.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понятием «магнит».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представлений о свойствах магнита.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умений приобретать знания посредством проведения практических опытов, делать выводы, обобщения.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навыков сотрудничества, взаимопомощи.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30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1этап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информационно-технологический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плана реализации проекта работы с детьми.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проекта; сбор магнитов, изготовление дидактических игр.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816" y="3645024"/>
            <a:ext cx="2857500" cy="28575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704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2ЭТАП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ПРАКТИЧЕСКИЙ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 деятел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рассказ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магнита и его названии.</a:t>
            </a:r>
          </a:p>
          <a:p>
            <a:endParaRPr lang="ru-RU" dirty="0"/>
          </a:p>
        </p:txBody>
      </p:sp>
      <p:pic>
        <p:nvPicPr>
          <p:cNvPr id="1026" name="Picture 2" descr="D:\мама\фото\магнит\SAM_0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122330"/>
            <a:ext cx="4591982" cy="344398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2ЭТАП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ПРАКТИЧЕСКИЙ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ама\фото\магнит\SAM_0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1" y="2708920"/>
            <a:ext cx="4475989" cy="33569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притягивают магниты?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9" name="Picture 3" descr="D:\мама\фото\магнит\SAM_0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402" y="3429000"/>
            <a:ext cx="4485095" cy="336382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4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2ЭТАП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ПРАКТИЧЕСКИЙ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Игра-опыт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«Бумажные гонки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2050" name="Picture 2" descr="D:\мама\фото\магнит\SAM_0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4286248" cy="321468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ма\фото\магнит\SAM_0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071678"/>
            <a:ext cx="3734690" cy="280101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8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8865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2ЭТАП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ПРАКТИЧЕСКИЙ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859" y="1600200"/>
            <a:ext cx="9111141" cy="525780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Игра-опыт: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достать скрепку из воды не намочив рук»</a:t>
            </a:r>
          </a:p>
          <a:p>
            <a:endParaRPr lang="ru-RU" dirty="0"/>
          </a:p>
        </p:txBody>
      </p:sp>
      <p:pic>
        <p:nvPicPr>
          <p:cNvPr id="3074" name="Picture 2" descr="D:\мама\фото\магнит\SAM_0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2703814" cy="360508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ма\фото\магнит\SAM_0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786058"/>
            <a:ext cx="4929190" cy="369689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2ЭТАП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ПРАКТИЧЕСКИЙ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35414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Игра-опыт «Подъёмный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кран»</a:t>
            </a:r>
          </a:p>
          <a:p>
            <a:endParaRPr lang="ru-RU" dirty="0"/>
          </a:p>
        </p:txBody>
      </p:sp>
      <p:pic>
        <p:nvPicPr>
          <p:cNvPr id="5123" name="Picture 3" descr="D:\мама\фото\магнит\SAM_0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528" y="1796819"/>
            <a:ext cx="3795886" cy="50611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ама\фото\магнит\SAM_0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4427984" cy="33209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8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156</TotalTime>
  <Words>240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Шумский детский сад – структурное подразделение Муниципального казенного дошкольного образовательного учреждения «Усть-Рубахинский детский сад общеразвивающего вида» </vt:lpstr>
      <vt:lpstr>АКТУАЛЬНОСТЬ</vt:lpstr>
      <vt:lpstr>ЦЕЛЬ: развитие познавательной активности ребенка в процессе знакомства со свойствами магнитов.</vt:lpstr>
      <vt:lpstr> 1этап информационно-технологический </vt:lpstr>
      <vt:lpstr> 2ЭТАП   ПРАКТИЧЕСКИЙ </vt:lpstr>
      <vt:lpstr> 2ЭТАП   ПРАКТИЧЕСКИЙ </vt:lpstr>
      <vt:lpstr> 2ЭТАП   ПРАКТИЧЕСКИЙ </vt:lpstr>
      <vt:lpstr> 2ЭТАП   ПРАКТИЧЕСКИЙ </vt:lpstr>
      <vt:lpstr> 2ЭТАП   ПРАКТИЧЕСКИЙ </vt:lpstr>
      <vt:lpstr>   3ЭТАП  РЕЗУЛЬТАТИВНОСТЬ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Шумский детский сад – структурное подразделение Муниципального казенного дошкольного образовательного учреждения «Усть-Рубахинский детский сад общеразвивающего вида» </dc:title>
  <dc:creator>Admin</dc:creator>
  <cp:lastModifiedBy>Admin</cp:lastModifiedBy>
  <cp:revision>23</cp:revision>
  <dcterms:created xsi:type="dcterms:W3CDTF">2014-12-18T11:44:04Z</dcterms:created>
  <dcterms:modified xsi:type="dcterms:W3CDTF">2015-10-27T11:11:50Z</dcterms:modified>
</cp:coreProperties>
</file>