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  <p:sldMasterId id="2147483732" r:id="rId6"/>
    <p:sldMasterId id="2147483744" r:id="rId7"/>
    <p:sldMasterId id="2147483768" r:id="rId8"/>
    <p:sldMasterId id="2147483780" r:id="rId9"/>
    <p:sldMasterId id="2147483792" r:id="rId10"/>
    <p:sldMasterId id="2147483804" r:id="rId11"/>
    <p:sldMasterId id="2147483816" r:id="rId12"/>
    <p:sldMasterId id="2147483828" r:id="rId13"/>
    <p:sldMasterId id="2147483840" r:id="rId14"/>
    <p:sldMasterId id="2147483852" r:id="rId15"/>
  </p:sldMasterIdLst>
  <p:notesMasterIdLst>
    <p:notesMasterId r:id="rId31"/>
  </p:notesMasterIdLst>
  <p:sldIdLst>
    <p:sldId id="257" r:id="rId16"/>
    <p:sldId id="258" r:id="rId17"/>
    <p:sldId id="259" r:id="rId18"/>
    <p:sldId id="273" r:id="rId19"/>
    <p:sldId id="261" r:id="rId20"/>
    <p:sldId id="268" r:id="rId21"/>
    <p:sldId id="262" r:id="rId22"/>
    <p:sldId id="269" r:id="rId23"/>
    <p:sldId id="263" r:id="rId24"/>
    <p:sldId id="270" r:id="rId25"/>
    <p:sldId id="264" r:id="rId26"/>
    <p:sldId id="271" r:id="rId27"/>
    <p:sldId id="266" r:id="rId28"/>
    <p:sldId id="272" r:id="rId29"/>
    <p:sldId id="26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A3379DC-5519-4605-9D85-13C7EA4C1DBC}">
          <p14:sldIdLst>
            <p14:sldId id="257"/>
            <p14:sldId id="258"/>
            <p14:sldId id="259"/>
            <p14:sldId id="273"/>
            <p14:sldId id="261"/>
            <p14:sldId id="268"/>
            <p14:sldId id="262"/>
            <p14:sldId id="269"/>
            <p14:sldId id="263"/>
            <p14:sldId id="270"/>
            <p14:sldId id="264"/>
            <p14:sldId id="271"/>
            <p14:sldId id="266"/>
            <p14:sldId id="272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9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A6464-4F40-403C-86AF-F264504CC68B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1C49D-3B4D-459A-87F6-A0C1E14CE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04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C4BC-D52D-4AD2-8A78-F2E5B7A0346C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306927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99039"/>
      </p:ext>
    </p:extLst>
  </p:cSld>
  <p:clrMapOvr>
    <a:masterClrMapping/>
  </p:clrMapOvr>
  <p:transition>
    <p:split orient="vert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C23A5-618B-48CD-91E6-928FDF60FD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0EFC-4424-4011-907B-FB68CAEA31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842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8779F-B465-446C-9BD5-C2568DD6BE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8007F-7F84-4F92-AD87-8B489FAFF2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877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299FB-56E8-4391-A4D8-1882F7E39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4845-9CB1-449B-A5F1-B21E44D4F6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883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8DF9F-FAE5-4A8B-8719-B03D409917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1D407-51DC-4F49-BF37-A4F93F067B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007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9B59E-C48B-40AE-8ED2-3AE24F3B68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A0EA-97A7-4792-A12D-F12834EBC3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315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5DC0-874C-48A0-98F9-791FE94F60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7349-5B21-49BA-933D-DC10D09750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732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1F730-A9DB-4D1F-A0F9-278AA5E7AD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B0D14-DDFA-4DAA-B30F-0675677FF9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124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AF98A-3B34-4B83-A0A1-8FE5BC7339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8EDF4-F234-4142-B198-53060C3602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313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92E55-08BC-4080-9639-C923E49BE4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F064E-FDEA-4AA4-BC30-2C4EA21CFE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789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096B5-AAF1-4585-ACC3-599F1CB461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76642-8674-4198-AB74-120BD31E0A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1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03034"/>
      </p:ext>
    </p:extLst>
  </p:cSld>
  <p:clrMapOvr>
    <a:masterClrMapping/>
  </p:clrMapOvr>
  <p:transition>
    <p:split orient="vert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0B566-07C3-466C-968D-80F74F42D6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A64C-0061-4567-B3B7-7A159415C0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644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C23A5-618B-48CD-91E6-928FDF60FD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0EFC-4424-4011-907B-FB68CAEA31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842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8779F-B465-446C-9BD5-C2568DD6BE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8007F-7F84-4F92-AD87-8B489FAFF2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877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299FB-56E8-4391-A4D8-1882F7E39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4845-9CB1-449B-A5F1-B21E44D4F6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883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8DF9F-FAE5-4A8B-8719-B03D409917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1D407-51DC-4F49-BF37-A4F93F067B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007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9B59E-C48B-40AE-8ED2-3AE24F3B68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A0EA-97A7-4792-A12D-F12834EBC3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3154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5DC0-874C-48A0-98F9-791FE94F60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7349-5B21-49BA-933D-DC10D09750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732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1F730-A9DB-4D1F-A0F9-278AA5E7AD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B0D14-DDFA-4DAA-B30F-0675677FF9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124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AF98A-3B34-4B83-A0A1-8FE5BC7339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8EDF4-F234-4142-B198-53060C3602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3131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92E55-08BC-4080-9639-C923E49BE4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F064E-FDEA-4AA4-BC30-2C4EA21CFE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78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386909"/>
      </p:ext>
    </p:extLst>
  </p:cSld>
  <p:clrMapOvr>
    <a:masterClrMapping/>
  </p:clrMapOvr>
  <p:transition>
    <p:split orient="vert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096B5-AAF1-4585-ACC3-599F1CB461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76642-8674-4198-AB74-120BD31E0A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1129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0B566-07C3-466C-968D-80F74F42D6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A64C-0061-4567-B3B7-7A159415C0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6441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C23A5-618B-48CD-91E6-928FDF60FD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0EFC-4424-4011-907B-FB68CAEA31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842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8779F-B465-446C-9BD5-C2568DD6BE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8007F-7F84-4F92-AD87-8B489FAFF2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8775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299FB-56E8-4391-A4D8-1882F7E39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4845-9CB1-449B-A5F1-B21E44D4F6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8832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8DF9F-FAE5-4A8B-8719-B03D409917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1D407-51DC-4F49-BF37-A4F93F067B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007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9B59E-C48B-40AE-8ED2-3AE24F3B68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A0EA-97A7-4792-A12D-F12834EBC3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3154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5DC0-874C-48A0-98F9-791FE94F60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7349-5B21-49BA-933D-DC10D09750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732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1F730-A9DB-4D1F-A0F9-278AA5E7AD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B0D14-DDFA-4DAA-B30F-0675677FF9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124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AF98A-3B34-4B83-A0A1-8FE5BC7339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8EDF4-F234-4142-B198-53060C3602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31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15046"/>
      </p:ext>
    </p:extLst>
  </p:cSld>
  <p:clrMapOvr>
    <a:masterClrMapping/>
  </p:clrMapOvr>
  <p:transition>
    <p:split orient="vert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92E55-08BC-4080-9639-C923E49BE4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F064E-FDEA-4AA4-BC30-2C4EA21CFE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789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096B5-AAF1-4585-ACC3-599F1CB461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76642-8674-4198-AB74-120BD31E0A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112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0B566-07C3-466C-968D-80F74F42D6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A64C-0061-4567-B3B7-7A159415C0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6441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C23A5-618B-48CD-91E6-928FDF60FD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0EFC-4424-4011-907B-FB68CAEA31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8424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8779F-B465-446C-9BD5-C2568DD6BE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8007F-7F84-4F92-AD87-8B489FAFF2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8775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299FB-56E8-4391-A4D8-1882F7E39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4845-9CB1-449B-A5F1-B21E44D4F6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8832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8DF9F-FAE5-4A8B-8719-B03D409917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1D407-51DC-4F49-BF37-A4F93F067B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0078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9B59E-C48B-40AE-8ED2-3AE24F3B68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A0EA-97A7-4792-A12D-F12834EBC3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3154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5DC0-874C-48A0-98F9-791FE94F60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7349-5B21-49BA-933D-DC10D09750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7325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1F730-A9DB-4D1F-A0F9-278AA5E7AD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B0D14-DDFA-4DAA-B30F-0675677FF9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12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67336"/>
      </p:ext>
    </p:extLst>
  </p:cSld>
  <p:clrMapOvr>
    <a:masterClrMapping/>
  </p:clrMapOvr>
  <p:transition>
    <p:split orient="vert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AF98A-3B34-4B83-A0A1-8FE5BC7339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8EDF4-F234-4142-B198-53060C3602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3131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92E55-08BC-4080-9639-C923E49BE4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F064E-FDEA-4AA4-BC30-2C4EA21CFE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7892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096B5-AAF1-4585-ACC3-599F1CB461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76642-8674-4198-AB74-120BD31E0A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112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0B566-07C3-466C-968D-80F74F42D6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A64C-0061-4567-B3B7-7A159415C0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6441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C23A5-618B-48CD-91E6-928FDF60FD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0EFC-4424-4011-907B-FB68CAEA31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8424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8779F-B465-446C-9BD5-C2568DD6BE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8007F-7F84-4F92-AD87-8B489FAFF2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8775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299FB-56E8-4391-A4D8-1882F7E39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4845-9CB1-449B-A5F1-B21E44D4F6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8832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8DF9F-FAE5-4A8B-8719-B03D409917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1D407-51DC-4F49-BF37-A4F93F067B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0078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9B59E-C48B-40AE-8ED2-3AE24F3B68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A0EA-97A7-4792-A12D-F12834EBC3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3154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5DC0-874C-48A0-98F9-791FE94F60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7349-5B21-49BA-933D-DC10D09750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73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25843"/>
      </p:ext>
    </p:extLst>
  </p:cSld>
  <p:clrMapOvr>
    <a:masterClrMapping/>
  </p:clrMapOvr>
  <p:transition>
    <p:split orient="vert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1F730-A9DB-4D1F-A0F9-278AA5E7AD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B0D14-DDFA-4DAA-B30F-0675677FF9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1246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AF98A-3B34-4B83-A0A1-8FE5BC7339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8EDF4-F234-4142-B198-53060C3602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313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92E55-08BC-4080-9639-C923E49BE4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F064E-FDEA-4AA4-BC30-2C4EA21CFE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7892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096B5-AAF1-4585-ACC3-599F1CB461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76642-8674-4198-AB74-120BD31E0A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1129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0B566-07C3-466C-968D-80F74F42D6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A64C-0061-4567-B3B7-7A159415C0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6441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C23A5-618B-48CD-91E6-928FDF60FD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0EFC-4424-4011-907B-FB68CAEA31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5376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8779F-B465-446C-9BD5-C2568DD6BE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8007F-7F84-4F92-AD87-8B489FAFF2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2785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299FB-56E8-4391-A4D8-1882F7E39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4845-9CB1-449B-A5F1-B21E44D4F6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9399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8DF9F-FAE5-4A8B-8719-B03D409917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1D407-51DC-4F49-BF37-A4F93F067B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5035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9B59E-C48B-40AE-8ED2-3AE24F3B68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A0EA-97A7-4792-A12D-F12834EBC3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31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35750"/>
      </p:ext>
    </p:extLst>
  </p:cSld>
  <p:clrMapOvr>
    <a:masterClrMapping/>
  </p:clrMapOvr>
  <p:transition>
    <p:split orient="vert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5DC0-874C-48A0-98F9-791FE94F60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7349-5B21-49BA-933D-DC10D09750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9219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1F730-A9DB-4D1F-A0F9-278AA5E7AD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B0D14-DDFA-4DAA-B30F-0675677FF9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3470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AF98A-3B34-4B83-A0A1-8FE5BC7339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8EDF4-F234-4142-B198-53060C3602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1710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92E55-08BC-4080-9639-C923E49BE4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F064E-FDEA-4AA4-BC30-2C4EA21CFE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4073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096B5-AAF1-4585-ACC3-599F1CB461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76642-8674-4198-AB74-120BD31E0A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9725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0B566-07C3-466C-968D-80F74F42D6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A64C-0061-4567-B3B7-7A159415C0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8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68806"/>
      </p:ext>
    </p:extLst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19633"/>
      </p:ext>
    </p:extLst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89574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14869"/>
      </p:ext>
    </p:extLst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84472"/>
      </p:ext>
    </p:extLst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49798"/>
      </p:ext>
    </p:extLst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62310"/>
      </p:ext>
    </p:extLst>
  </p:cSld>
  <p:clrMapOvr>
    <a:masterClrMapping/>
  </p:clrMapOvr>
  <p:transition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C23A5-618B-48CD-91E6-928FDF60FD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0EFC-4424-4011-907B-FB68CAEA31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15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8779F-B465-446C-9BD5-C2568DD6BE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8007F-7F84-4F92-AD87-8B489FAFF2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419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299FB-56E8-4391-A4D8-1882F7E39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4845-9CB1-449B-A5F1-B21E44D4F6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54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8DF9F-FAE5-4A8B-8719-B03D409917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1D407-51DC-4F49-BF37-A4F93F067B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601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9B59E-C48B-40AE-8ED2-3AE24F3B68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A0EA-97A7-4792-A12D-F12834EBC3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41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5DC0-874C-48A0-98F9-791FE94F60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7349-5B21-49BA-933D-DC10D09750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14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1F730-A9DB-4D1F-A0F9-278AA5E7AD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B0D14-DDFA-4DAA-B30F-0675677FF9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0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335304"/>
      </p:ext>
    </p:extLst>
  </p:cSld>
  <p:clrMapOvr>
    <a:masterClrMapping/>
  </p:clrMapOvr>
  <p:transition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AF98A-3B34-4B83-A0A1-8FE5BC7339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8EDF4-F234-4142-B198-53060C3602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49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92E55-08BC-4080-9639-C923E49BE4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F064E-FDEA-4AA4-BC30-2C4EA21CFE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750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096B5-AAF1-4585-ACC3-599F1CB461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76642-8674-4198-AB74-120BD31E0A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0B566-07C3-466C-968D-80F74F42D6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A64C-0061-4567-B3B7-7A159415C0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475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96730"/>
      </p:ext>
    </p:extLst>
  </p:cSld>
  <p:clrMapOvr>
    <a:masterClrMapping/>
  </p:clrMapOvr>
  <p:transition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58571"/>
      </p:ext>
    </p:extLst>
  </p:cSld>
  <p:clrMapOvr>
    <a:masterClrMapping/>
  </p:clrMapOvr>
  <p:transition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85259"/>
      </p:ext>
    </p:extLst>
  </p:cSld>
  <p:clrMapOvr>
    <a:masterClrMapping/>
  </p:clrMapOvr>
  <p:transition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41285"/>
      </p:ext>
    </p:extLst>
  </p:cSld>
  <p:clrMapOvr>
    <a:masterClrMapping/>
  </p:clrMapOvr>
  <p:transition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32758"/>
      </p:ext>
    </p:extLst>
  </p:cSld>
  <p:clrMapOvr>
    <a:masterClrMapping/>
  </p:clrMapOvr>
  <p:transition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38882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25620"/>
      </p:ext>
    </p:extLst>
  </p:cSld>
  <p:clrMapOvr>
    <a:masterClrMapping/>
  </p:clrMapOvr>
  <p:transition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57634"/>
      </p:ext>
    </p:extLst>
  </p:cSld>
  <p:clrMapOvr>
    <a:masterClrMapping/>
  </p:clrMapOvr>
  <p:transition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74749"/>
      </p:ext>
    </p:extLst>
  </p:cSld>
  <p:clrMapOvr>
    <a:masterClrMapping/>
  </p:clrMapOvr>
  <p:transition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34391"/>
      </p:ext>
    </p:extLst>
  </p:cSld>
  <p:clrMapOvr>
    <a:masterClrMapping/>
  </p:clrMapOvr>
  <p:transition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19145"/>
      </p:ext>
    </p:extLst>
  </p:cSld>
  <p:clrMapOvr>
    <a:masterClrMapping/>
  </p:clrMapOvr>
  <p:transition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61054"/>
      </p:ext>
    </p:extLst>
  </p:cSld>
  <p:clrMapOvr>
    <a:masterClrMapping/>
  </p:clrMapOvr>
  <p:transition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96730"/>
      </p:ext>
    </p:extLst>
  </p:cSld>
  <p:clrMapOvr>
    <a:masterClrMapping/>
  </p:clrMapOvr>
  <p:transition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58571"/>
      </p:ext>
    </p:extLst>
  </p:cSld>
  <p:clrMapOvr>
    <a:masterClrMapping/>
  </p:clrMapOvr>
  <p:transition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85259"/>
      </p:ext>
    </p:extLst>
  </p:cSld>
  <p:clrMapOvr>
    <a:masterClrMapping/>
  </p:clrMapOvr>
  <p:transition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41285"/>
      </p:ext>
    </p:extLst>
  </p:cSld>
  <p:clrMapOvr>
    <a:masterClrMapping/>
  </p:clrMapOvr>
  <p:transition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32758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55055"/>
      </p:ext>
    </p:extLst>
  </p:cSld>
  <p:clrMapOvr>
    <a:masterClrMapping/>
  </p:clrMapOvr>
  <p:transition>
    <p:split orient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38882"/>
      </p:ext>
    </p:extLst>
  </p:cSld>
  <p:clrMapOvr>
    <a:masterClrMapping/>
  </p:clrMapOvr>
  <p:transition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57634"/>
      </p:ext>
    </p:extLst>
  </p:cSld>
  <p:clrMapOvr>
    <a:masterClrMapping/>
  </p:clrMapOvr>
  <p:transition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74749"/>
      </p:ext>
    </p:extLst>
  </p:cSld>
  <p:clrMapOvr>
    <a:masterClrMapping/>
  </p:clrMapOvr>
  <p:transition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34391"/>
      </p:ext>
    </p:extLst>
  </p:cSld>
  <p:clrMapOvr>
    <a:masterClrMapping/>
  </p:clrMapOvr>
  <p:transition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19145"/>
      </p:ext>
    </p:extLst>
  </p:cSld>
  <p:clrMapOvr>
    <a:masterClrMapping/>
  </p:clrMapOvr>
  <p:transition>
    <p:split orient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61054"/>
      </p:ext>
    </p:extLst>
  </p:cSld>
  <p:clrMapOvr>
    <a:masterClrMapping/>
  </p:clrMapOvr>
  <p:transition>
    <p:split orient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96730"/>
      </p:ext>
    </p:extLst>
  </p:cSld>
  <p:clrMapOvr>
    <a:masterClrMapping/>
  </p:clrMapOvr>
  <p:transition>
    <p:split orient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58571"/>
      </p:ext>
    </p:extLst>
  </p:cSld>
  <p:clrMapOvr>
    <a:masterClrMapping/>
  </p:clrMapOvr>
  <p:transition>
    <p:split orient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85259"/>
      </p:ext>
    </p:extLst>
  </p:cSld>
  <p:clrMapOvr>
    <a:masterClrMapping/>
  </p:clrMapOvr>
  <p:transition>
    <p:split orient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41285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4433"/>
      </p:ext>
    </p:extLst>
  </p:cSld>
  <p:clrMapOvr>
    <a:masterClrMapping/>
  </p:clrMapOvr>
  <p:transition>
    <p:split orient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32758"/>
      </p:ext>
    </p:extLst>
  </p:cSld>
  <p:clrMapOvr>
    <a:masterClrMapping/>
  </p:clrMapOvr>
  <p:transition>
    <p:split orient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38882"/>
      </p:ext>
    </p:extLst>
  </p:cSld>
  <p:clrMapOvr>
    <a:masterClrMapping/>
  </p:clrMapOvr>
  <p:transition>
    <p:split orient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57634"/>
      </p:ext>
    </p:extLst>
  </p:cSld>
  <p:clrMapOvr>
    <a:masterClrMapping/>
  </p:clrMapOvr>
  <p:transition>
    <p:split orient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74749"/>
      </p:ext>
    </p:extLst>
  </p:cSld>
  <p:clrMapOvr>
    <a:masterClrMapping/>
  </p:clrMapOvr>
  <p:transition>
    <p:split orient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34391"/>
      </p:ext>
    </p:extLst>
  </p:cSld>
  <p:clrMapOvr>
    <a:masterClrMapping/>
  </p:clrMapOvr>
  <p:transition>
    <p:split orient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19145"/>
      </p:ext>
    </p:extLst>
  </p:cSld>
  <p:clrMapOvr>
    <a:masterClrMapping/>
  </p:clrMapOvr>
  <p:transition>
    <p:split orient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61054"/>
      </p:ext>
    </p:extLst>
  </p:cSld>
  <p:clrMapOvr>
    <a:masterClrMapping/>
  </p:clrMapOvr>
  <p:transition>
    <p:split orient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96730"/>
      </p:ext>
    </p:extLst>
  </p:cSld>
  <p:clrMapOvr>
    <a:masterClrMapping/>
  </p:clrMapOvr>
  <p:transition>
    <p:split orient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58571"/>
      </p:ext>
    </p:extLst>
  </p:cSld>
  <p:clrMapOvr>
    <a:masterClrMapping/>
  </p:clrMapOvr>
  <p:transition>
    <p:split orient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85259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75565"/>
      </p:ext>
    </p:extLst>
  </p:cSld>
  <p:clrMapOvr>
    <a:masterClrMapping/>
  </p:clrMapOvr>
  <p:transition>
    <p:split orient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41285"/>
      </p:ext>
    </p:extLst>
  </p:cSld>
  <p:clrMapOvr>
    <a:masterClrMapping/>
  </p:clrMapOvr>
  <p:transition>
    <p:split orient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32758"/>
      </p:ext>
    </p:extLst>
  </p:cSld>
  <p:clrMapOvr>
    <a:masterClrMapping/>
  </p:clrMapOvr>
  <p:transition>
    <p:split orient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38882"/>
      </p:ext>
    </p:extLst>
  </p:cSld>
  <p:clrMapOvr>
    <a:masterClrMapping/>
  </p:clrMapOvr>
  <p:transition>
    <p:split orient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57634"/>
      </p:ext>
    </p:extLst>
  </p:cSld>
  <p:clrMapOvr>
    <a:masterClrMapping/>
  </p:clrMapOvr>
  <p:transition>
    <p:split orient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74749"/>
      </p:ext>
    </p:extLst>
  </p:cSld>
  <p:clrMapOvr>
    <a:masterClrMapping/>
  </p:clrMapOvr>
  <p:transition>
    <p:split orient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34391"/>
      </p:ext>
    </p:extLst>
  </p:cSld>
  <p:clrMapOvr>
    <a:masterClrMapping/>
  </p:clrMapOvr>
  <p:transition>
    <p:split orient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19145"/>
      </p:ext>
    </p:extLst>
  </p:cSld>
  <p:clrMapOvr>
    <a:masterClrMapping/>
  </p:clrMapOvr>
  <p:transition>
    <p:split orient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61054"/>
      </p:ext>
    </p:extLst>
  </p:cSld>
  <p:clrMapOvr>
    <a:masterClrMapping/>
  </p:clrMapOvr>
  <p:transition>
    <p:split orient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96730"/>
      </p:ext>
    </p:extLst>
  </p:cSld>
  <p:clrMapOvr>
    <a:masterClrMapping/>
  </p:clrMapOvr>
  <p:transition>
    <p:split orient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58571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50414"/>
      </p:ext>
    </p:extLst>
  </p:cSld>
  <p:clrMapOvr>
    <a:masterClrMapping/>
  </p:clrMapOvr>
  <p:transition>
    <p:split orient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85259"/>
      </p:ext>
    </p:extLst>
  </p:cSld>
  <p:clrMapOvr>
    <a:masterClrMapping/>
  </p:clrMapOvr>
  <p:transition>
    <p:split orient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41285"/>
      </p:ext>
    </p:extLst>
  </p:cSld>
  <p:clrMapOvr>
    <a:masterClrMapping/>
  </p:clrMapOvr>
  <p:transition>
    <p:split orient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32758"/>
      </p:ext>
    </p:extLst>
  </p:cSld>
  <p:clrMapOvr>
    <a:masterClrMapping/>
  </p:clrMapOvr>
  <p:transition>
    <p:split orient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38882"/>
      </p:ext>
    </p:extLst>
  </p:cSld>
  <p:clrMapOvr>
    <a:masterClrMapping/>
  </p:clrMapOvr>
  <p:transition>
    <p:split orient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57634"/>
      </p:ext>
    </p:extLst>
  </p:cSld>
  <p:clrMapOvr>
    <a:masterClrMapping/>
  </p:clrMapOvr>
  <p:transition>
    <p:split orient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74749"/>
      </p:ext>
    </p:extLst>
  </p:cSld>
  <p:clrMapOvr>
    <a:masterClrMapping/>
  </p:clrMapOvr>
  <p:transition>
    <p:split orient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34391"/>
      </p:ext>
    </p:extLst>
  </p:cSld>
  <p:clrMapOvr>
    <a:masterClrMapping/>
  </p:clrMapOvr>
  <p:transition>
    <p:split orient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19145"/>
      </p:ext>
    </p:extLst>
  </p:cSld>
  <p:clrMapOvr>
    <a:masterClrMapping/>
  </p:clrMapOvr>
  <p:transition>
    <p:split orient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61054"/>
      </p:ext>
    </p:extLst>
  </p:cSld>
  <p:clrMapOvr>
    <a:masterClrMapping/>
  </p:clrMapOvr>
  <p:transition>
    <p:split orient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96730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63644"/>
      </p:ext>
    </p:extLst>
  </p:cSld>
  <p:clrMapOvr>
    <a:masterClrMapping/>
  </p:clrMapOvr>
  <p:transition>
    <p:split orient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58571"/>
      </p:ext>
    </p:extLst>
  </p:cSld>
  <p:clrMapOvr>
    <a:masterClrMapping/>
  </p:clrMapOvr>
  <p:transition>
    <p:split orient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85259"/>
      </p:ext>
    </p:extLst>
  </p:cSld>
  <p:clrMapOvr>
    <a:masterClrMapping/>
  </p:clrMapOvr>
  <p:transition>
    <p:split orient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41285"/>
      </p:ext>
    </p:extLst>
  </p:cSld>
  <p:clrMapOvr>
    <a:masterClrMapping/>
  </p:clrMapOvr>
  <p:transition>
    <p:split orient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32758"/>
      </p:ext>
    </p:extLst>
  </p:cSld>
  <p:clrMapOvr>
    <a:masterClrMapping/>
  </p:clrMapOvr>
  <p:transition>
    <p:split orient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38882"/>
      </p:ext>
    </p:extLst>
  </p:cSld>
  <p:clrMapOvr>
    <a:masterClrMapping/>
  </p:clrMapOvr>
  <p:transition>
    <p:split orient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57634"/>
      </p:ext>
    </p:extLst>
  </p:cSld>
  <p:clrMapOvr>
    <a:masterClrMapping/>
  </p:clrMapOvr>
  <p:transition>
    <p:split orient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74749"/>
      </p:ext>
    </p:extLst>
  </p:cSld>
  <p:clrMapOvr>
    <a:masterClrMapping/>
  </p:clrMapOvr>
  <p:transition>
    <p:split orient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34391"/>
      </p:ext>
    </p:extLst>
  </p:cSld>
  <p:clrMapOvr>
    <a:masterClrMapping/>
  </p:clrMapOvr>
  <p:transition>
    <p:split orient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19145"/>
      </p:ext>
    </p:extLst>
  </p:cSld>
  <p:clrMapOvr>
    <a:masterClrMapping/>
  </p:clrMapOvr>
  <p:transition>
    <p:split orient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61054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460655-94F4-4748-9BBD-6A1302928D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2A2554-12A6-45FA-BE25-6B0FC4448F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460655-94F4-4748-9BBD-6A1302928D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2A2554-12A6-45FA-BE25-6B0FC4448F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460655-94F4-4748-9BBD-6A1302928D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2A2554-12A6-45FA-BE25-6B0FC4448F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460655-94F4-4748-9BBD-6A1302928D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2A2554-12A6-45FA-BE25-6B0FC4448F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460655-94F4-4748-9BBD-6A1302928D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2A2554-12A6-45FA-BE25-6B0FC4448F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460655-94F4-4748-9BBD-6A1302928D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2A2554-12A6-45FA-BE25-6B0FC4448F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1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4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460655-94F4-4748-9BBD-6A1302928D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2A2554-12A6-45FA-BE25-6B0FC4448F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5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0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0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0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0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0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36186-C312-44D3-8BDF-675EF228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20B45-F9C9-440F-8E7D-DEB529017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0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3.xml"/><Relationship Id="rId1" Type="http://schemas.openxmlformats.org/officeDocument/2006/relationships/audio" Target="../media/audio3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4.xml"/><Relationship Id="rId1" Type="http://schemas.openxmlformats.org/officeDocument/2006/relationships/audio" Target="../media/audio3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5.xml"/><Relationship Id="rId1" Type="http://schemas.openxmlformats.org/officeDocument/2006/relationships/audio" Target="../media/audio3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0.xml"/><Relationship Id="rId1" Type="http://schemas.openxmlformats.org/officeDocument/2006/relationships/audio" Target="../media/audio3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1.xml"/><Relationship Id="rId1" Type="http://schemas.openxmlformats.org/officeDocument/2006/relationships/audio" Target="../media/audio3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2.xml"/><Relationship Id="rId1" Type="http://schemas.openxmlformats.org/officeDocument/2006/relationships/audio" Target="../media/audio3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41-33 копия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5984" y="3786190"/>
            <a:ext cx="1372047" cy="196467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285784" y="1714488"/>
            <a:ext cx="6786610" cy="178595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Правила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поведения летом</a:t>
            </a: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513865"/>
            <a:ext cx="2425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Быкова О.А.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6" name="~PP1813.WAV">
            <a:hlinkClick r:id="" action="ppaction://media"/>
          </p:cNvPr>
          <p:cNvPicPr>
            <a:picLocks noRot="1" noChangeAspect="1"/>
          </p:cNvPicPr>
          <p:nvPr>
            <a:wavAudioFile r:embed="rId1" name="~PP1813.WAV"/>
          </p:nvPr>
        </p:nvPicPr>
        <p:blipFill>
          <a:blip r:embed="rId6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57175"/>
      </p:ext>
    </p:extLst>
  </p:cSld>
  <p:clrMapOvr>
    <a:masterClrMapping/>
  </p:clrMapOvr>
  <p:transition spd="med" advTm="161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LDI\Desktop\773165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648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0136"/>
            <a:ext cx="8229600" cy="77809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5905"/>
          </a:xfrm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7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7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Обясните</a:t>
            </a:r>
            <a:r>
              <a:rPr lang="ru-RU" sz="7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ребёнку, что </a:t>
            </a:r>
            <a:r>
              <a:rPr lang="ru-RU" sz="7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купаться можно только в местах разрешенных и в присутствии </a:t>
            </a:r>
            <a:r>
              <a:rPr lang="ru-RU" sz="7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взрослых.</a:t>
            </a:r>
          </a:p>
          <a:p>
            <a:pPr marL="1143000" indent="-1143000" eaLnBrk="1" fontAlgn="auto" hangingPunct="1">
              <a:spcAft>
                <a:spcPts val="0"/>
              </a:spcAft>
              <a:buAutoNum type="arabicPeriod"/>
              <a:defRPr/>
            </a:pPr>
            <a:endParaRPr lang="ru-RU" sz="7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7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Обязательно </a:t>
            </a:r>
            <a:r>
              <a:rPr lang="ru-RU" sz="7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научите ребёнка плавать.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7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7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7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Никогда </a:t>
            </a:r>
            <a:r>
              <a:rPr lang="ru-RU" sz="7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подпускайте ребёнка одного к воде.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7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7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7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Никогда </a:t>
            </a:r>
            <a:r>
              <a:rPr lang="ru-RU" sz="7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купайтесь в незнакомом месте.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7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7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7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Не </a:t>
            </a:r>
            <a:r>
              <a:rPr lang="ru-RU" sz="7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допускайте купания «до посинения» — не допускайте переох­лаждения организма.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7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7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7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Научите </a:t>
            </a:r>
            <a:r>
              <a:rPr lang="ru-RU" sz="7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ребёнка пользоваться простейшими спасательными средствами.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7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7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8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2428868"/>
            <a:ext cx="40719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 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Собираясь в лес напомните ребёнку правила поведения в лесу!</a:t>
            </a:r>
            <a:endParaRPr lang="ru-RU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9" descr="C41-33 копи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500042"/>
            <a:ext cx="1247230" cy="1785950"/>
          </a:xfrm>
          <a:prstGeom prst="rect">
            <a:avLst/>
          </a:prstGeom>
          <a:noFill/>
        </p:spPr>
      </p:pic>
      <p:pic>
        <p:nvPicPr>
          <p:cNvPr id="4" name="~PP2087.WAV">
            <a:hlinkClick r:id="" action="ppaction://media"/>
          </p:cNvPr>
          <p:cNvPicPr>
            <a:picLocks noRot="1" noChangeAspect="1"/>
          </p:cNvPicPr>
          <p:nvPr>
            <a:wavAudioFile r:embed="rId1" name="~PP2087.WAV"/>
          </p:nvPr>
        </p:nvPicPr>
        <p:blipFill>
          <a:blip r:embed="rId5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11571"/>
      </p:ext>
    </p:extLst>
  </p:cSld>
  <p:clrMapOvr>
    <a:masterClrMapping/>
  </p:clrMapOvr>
  <p:transition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LDI\Desktop\773165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36537"/>
            <a:ext cx="8229600" cy="850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88012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Помните, что нельзя отпускать ребёнка далеко от себя гулять по лесу.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9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9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Обясните</a:t>
            </a: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что нельзя срывать  и есть ягоды в лесу без разрешения взрослых, даже если они кажутся ребёнку  знакомыми , нельзя собирать незнакомые грибы.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9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Не давайте детям спички , зажигалки, тем более не  просите помочь в разжигании костра.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9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Сами не ломайте ветки деревьев и не разрешайте это делать детям.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9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Не  оставляйте после себя мусор.</a:t>
            </a: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9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9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Незабудьте</a:t>
            </a: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внимательно осмотреть ребёнка по приходу домой  из леса 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7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8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2428868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 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Выходите с детьми чаще на прогулку!</a:t>
            </a:r>
            <a:endParaRPr lang="ru-RU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9" descr="C41-33 копи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500042"/>
            <a:ext cx="1247230" cy="1785950"/>
          </a:xfrm>
          <a:prstGeom prst="rect">
            <a:avLst/>
          </a:prstGeom>
          <a:noFill/>
        </p:spPr>
      </p:pic>
      <p:pic>
        <p:nvPicPr>
          <p:cNvPr id="4" name="~PP2087.WAV">
            <a:hlinkClick r:id="" action="ppaction://media"/>
          </p:cNvPr>
          <p:cNvPicPr>
            <a:picLocks noRot="1" noChangeAspect="1"/>
          </p:cNvPicPr>
          <p:nvPr>
            <a:wavAudioFile r:embed="rId1" name="~PP2087.WAV"/>
          </p:nvPr>
        </p:nvPicPr>
        <p:blipFill>
          <a:blip r:embed="rId5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11571"/>
      </p:ext>
    </p:extLst>
  </p:cSld>
  <p:clrMapOvr>
    <a:masterClrMapping/>
  </p:clrMapOvr>
  <p:transition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LDI\Desktop\773165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6" y="377825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5688012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1.Выходя на прогулку всегда с собой берите головной убор для ребёнка.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9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2.Помните </a:t>
            </a:r>
            <a:r>
              <a:rPr lang="ru-RU" sz="9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9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улице громко разговаривать, кричать, смеяться неприлично.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9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Нельзя </a:t>
            </a:r>
            <a:r>
              <a:rPr lang="ru-RU" sz="9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сорить на улице: грызть семечки, бросать бумажки,  конфетные обёртки, огрызки от яблок</a:t>
            </a: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9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9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Обьясните</a:t>
            </a: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ребёнку ,что подходить к кошкам </a:t>
            </a:r>
            <a:r>
              <a:rPr lang="ru-RU" sz="9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собакам на улице нельзя, тем более прикасаться к ним.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9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Не старайтесь покупать детям пирожки, чебуреки, сладости и т.д. в ларьках</a:t>
            </a: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уличных торговцев </a:t>
            </a:r>
            <a:r>
              <a:rPr lang="ru-RU" sz="9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воизбежании</a:t>
            </a: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острых кишечных инфекций.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6.Будьте всегда, со всем предельно вежливы.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9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7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7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7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7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7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8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2414491"/>
            <a:ext cx="4071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 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Желаю Вам и Вашим детям замечательных летних каникул!</a:t>
            </a:r>
            <a:endParaRPr lang="ru-RU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9" descr="C41-33 копи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500042"/>
            <a:ext cx="1247230" cy="1785950"/>
          </a:xfrm>
          <a:prstGeom prst="rect">
            <a:avLst/>
          </a:prstGeom>
          <a:noFill/>
        </p:spPr>
      </p:pic>
      <p:pic>
        <p:nvPicPr>
          <p:cNvPr id="4" name="~PP2087.WAV">
            <a:hlinkClick r:id="" action="ppaction://media"/>
          </p:cNvPr>
          <p:cNvPicPr>
            <a:picLocks noRot="1" noChangeAspect="1"/>
          </p:cNvPicPr>
          <p:nvPr>
            <a:wavAudioFile r:embed="rId1" name="~PP2087.WAV"/>
          </p:nvPr>
        </p:nvPicPr>
        <p:blipFill>
          <a:blip r:embed="rId5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811571"/>
      </p:ext>
    </p:extLst>
  </p:cSld>
  <p:clrMapOvr>
    <a:masterClrMapping/>
  </p:clrMapOvr>
  <p:transition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1571612"/>
            <a:ext cx="2463810" cy="352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1928802"/>
            <a:ext cx="52863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Сколько солнца! Сколько света!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Сколько зелени кругом!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Что же это? Это </a:t>
            </a:r>
            <a:r>
              <a:rPr lang="ru-RU" sz="2400" b="1" dirty="0">
                <a:solidFill>
                  <a:srgbClr val="C00000"/>
                </a:solidFill>
              </a:rPr>
              <a:t>ЛЕТО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Наконец спешит к нам в дом.</a:t>
            </a:r>
          </a:p>
        </p:txBody>
      </p:sp>
      <p:pic>
        <p:nvPicPr>
          <p:cNvPr id="4" name="~PP3661.WAV">
            <a:hlinkClick r:id="" action="ppaction://media"/>
          </p:cNvPr>
          <p:cNvPicPr>
            <a:picLocks noRot="1" noChangeAspect="1"/>
          </p:cNvPicPr>
          <p:nvPr>
            <a:wavAudioFile r:embed="rId1" name="~PP3661.WAV"/>
          </p:nvPr>
        </p:nvPicPr>
        <p:blipFill>
          <a:blip r:embed="rId5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71558"/>
      </p:ext>
    </p:extLst>
  </p:cSld>
  <p:clrMapOvr>
    <a:masterClrMapping/>
  </p:clrMapOvr>
  <p:transition spd="med" advTm="2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LDI\Desktop\773165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89281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solidFill>
                  <a:srgbClr val="FFFF00"/>
                </a:solidFill>
              </a:rPr>
              <a:t/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Семь советов о том, что надо</a:t>
            </a:r>
            <a:br>
              <a:rPr lang="ru-RU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чего не надо делать во время каникул.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 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Совет первый - Заранее продумайте, как будут организованы каникулы? Если у вас есть возможность поехать с ребенком в дом отдыха или санаторий - это здорово!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Помните, что продолжительность непрерывного занятия за компьютером для детей в возрасте с 6-7 лет составляет 15-20 минут.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Совет второй - Прогулки, игры и спортивные занятия на свежем воздухе - вот лучший отдых  дошкольника. Пребывание на свежем воздухе как можно </a:t>
            </a:r>
            <a:r>
              <a:rPr lang="ru-RU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дальше </a:t>
            </a:r>
            <a:r>
              <a:rPr lang="ru-RU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 проезжих дорог, транспорта, промышленных предприятий.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Совет третий - постарайтесь сделать все от вас зависящее, чтобы уберечь ребенка.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Помните, что в каникулы увеличивается риск не только уличного, но и бытового травматизма. Поговорите с ребенком об этом.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000" dirty="0" smtClean="0"/>
          </a:p>
        </p:txBody>
      </p:sp>
    </p:spTree>
    <p:extLst>
      <p:ext uri="{BB962C8B-B14F-4D97-AF65-F5344CB8AC3E}">
        <p14:creationId xmlns:p14="http://schemas.microsoft.com/office/powerpoint/2010/main" val="370644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LDI\Desktop\773165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Семь советов о том, что надо</a:t>
            </a:r>
            <a:br>
              <a:rPr lang="ru-RU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чего не надо делать во время каникул.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Совет четвертый - Необходимо соблюдать режим дня, но возможны некоторые отклонения от режима. Чем младше по возрасту ребенок, тем больше времени требуется его мозгу и всему организму, чтобы полностью восстановить работоспособность.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Совет пятый - Чтобы каникулы стали временем восстановления и накопления сил вашего ребенка, необходимо, чтобы в его рационе было достаточно молочных и мясных продуктов, овощей, фруктов.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Совет шестой - Воспользуйтесь каникулами, чтобы проконсультироваться у педиатра, окулиста, стоматолога, ортопеда. Часто болеющему ребенку нелишне будет провести курс лечебных процедур; комплекс упражнений для коррекции осанки.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Совет седьмой - Каникулы - самое подходящее время для экскурсий, посещения музеев. Однако во всем нужна мера. Не забывайте, что посещение детских праздников и зрелищных мероприятий таит в себе и риск инфекционных заболеваний, особенно в период эпидемиологического неблагополучия.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446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441621"/>
            <a:ext cx="4390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 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оставляйте</a:t>
            </a:r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етей одних</a:t>
            </a:r>
          </a:p>
          <a:p>
            <a:pPr algn="ctr"/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ома!     </a:t>
            </a:r>
          </a:p>
        </p:txBody>
      </p:sp>
      <p:pic>
        <p:nvPicPr>
          <p:cNvPr id="3" name="Picture 9" descr="C41-33 копи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500042"/>
            <a:ext cx="1247230" cy="1785950"/>
          </a:xfrm>
          <a:prstGeom prst="rect">
            <a:avLst/>
          </a:prstGeom>
          <a:noFill/>
        </p:spPr>
      </p:pic>
      <p:pic>
        <p:nvPicPr>
          <p:cNvPr id="4" name="~PP2087.WAV">
            <a:hlinkClick r:id="" action="ppaction://media"/>
          </p:cNvPr>
          <p:cNvPicPr>
            <a:picLocks noRot="1" noChangeAspect="1"/>
          </p:cNvPicPr>
          <p:nvPr>
            <a:wavAudioFile r:embed="rId1" name="~PP2087.WAV"/>
          </p:nvPr>
        </p:nvPicPr>
        <p:blipFill>
          <a:blip r:embed="rId5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11571"/>
      </p:ext>
    </p:extLst>
  </p:cSld>
  <p:clrMapOvr>
    <a:masterClrMapping/>
  </p:clrMapOvr>
  <p:transition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LDI\Desktop\773165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8" y="412359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4496" y="434869"/>
            <a:ext cx="8229600" cy="5688012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1.Проверьте</a:t>
            </a:r>
            <a:r>
              <a:rPr lang="ru-RU" sz="9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не оставили ли вы включенной воду или газ, выключили ли электронагревательные приборы</a:t>
            </a: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0" indent="-1143000" eaLnBrk="1" fontAlgn="auto" hangingPunct="1">
              <a:spcAft>
                <a:spcPts val="0"/>
              </a:spcAft>
              <a:buAutoNum type="arabicPeriod"/>
              <a:defRPr/>
            </a:pPr>
            <a:endParaRPr lang="ru-RU" sz="9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Уберите </a:t>
            </a:r>
            <a:r>
              <a:rPr lang="ru-RU" sz="9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 предметы, которыми он может пораниться.</a:t>
            </a:r>
            <a:endParaRPr lang="ru-RU" sz="9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9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 Не </a:t>
            </a:r>
            <a:r>
              <a:rPr lang="ru-RU" sz="9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оставляйте на видных местах таблетки и другие лекарства</a:t>
            </a: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9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Спрячьте </a:t>
            </a:r>
            <a:r>
              <a:rPr lang="ru-RU" sz="9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спички, зажигалки и легковоспламеняющиеся жидкости</a:t>
            </a: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9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5. Научите </a:t>
            </a:r>
            <a:r>
              <a:rPr lang="ru-RU" sz="9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ребенка правильно обращаться с телевизором, </a:t>
            </a: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бъясните</a:t>
            </a:r>
            <a:r>
              <a:rPr lang="ru-RU" sz="9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что лазить в розетки запрещено, а тем более засовывать в них посторонние предметы</a:t>
            </a: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9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9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9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возвращении домой предупредите ребенка об этом по телефону или домофону. Позвонив в дверь, ребенок должен ее открывать только после того, как вы полностью </a:t>
            </a: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назовёте себя.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9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7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7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7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8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3307" y="2086826"/>
            <a:ext cx="40719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Будьте для ребёнка примером правильного поведения на улице!</a:t>
            </a:r>
            <a:endParaRPr lang="ru-RU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9" descr="C41-33 копи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260648"/>
            <a:ext cx="1247230" cy="1775970"/>
          </a:xfrm>
          <a:prstGeom prst="rect">
            <a:avLst/>
          </a:prstGeom>
          <a:noFill/>
        </p:spPr>
      </p:pic>
      <p:pic>
        <p:nvPicPr>
          <p:cNvPr id="4" name="~PP2087.WAV">
            <a:hlinkClick r:id="" action="ppaction://media"/>
          </p:cNvPr>
          <p:cNvPicPr>
            <a:picLocks noRot="1" noChangeAspect="1"/>
          </p:cNvPicPr>
          <p:nvPr>
            <a:wavAudioFile r:embed="rId1" name="~PP2087.WAV"/>
          </p:nvPr>
        </p:nvPicPr>
        <p:blipFill>
          <a:blip r:embed="rId5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11571"/>
      </p:ext>
    </p:extLst>
  </p:cSld>
  <p:clrMapOvr>
    <a:masterClrMapping/>
  </p:clrMapOvr>
  <p:transition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LDI\Desktop\773165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4909"/>
            <a:ext cx="8229600" cy="6039716"/>
          </a:xfrm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1.  Дорогу переходите в том месте, где </a:t>
            </a:r>
            <a:r>
              <a:rPr lang="ru-RU" sz="7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указaнa</a:t>
            </a:r>
            <a:r>
              <a:rPr lang="ru-RU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пешеходная дорожка или  </a:t>
            </a:r>
            <a:r>
              <a:rPr lang="ru-RU" sz="7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ycтановлeн</a:t>
            </a:r>
            <a:r>
              <a:rPr lang="ru-RU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светофор. Дорогу переходите  на зелёный свет.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7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7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Когда переходите дорогу, смотрите сначала налево, потом  направо.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7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7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Если нет светофора. Переходите </a:t>
            </a:r>
            <a:r>
              <a:rPr lang="ru-RU" sz="7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доpoгу</a:t>
            </a:r>
            <a:r>
              <a:rPr lang="ru-RU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на перекрёстке. Пересекать улицу надо прямо, а не наискось.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7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7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Не переходите </a:t>
            </a:r>
            <a:r>
              <a:rPr lang="ru-RU" sz="7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доpогу</a:t>
            </a:r>
            <a:r>
              <a:rPr lang="ru-RU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перед близко идущим транспортом.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7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7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Не разрешайте детям играть на проезжей части.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7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7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Не разрешайте детям выезжать на проезжую часть на велосипеде, самокате.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7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8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9566" y="2428868"/>
            <a:ext cx="4071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 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Никогда не купайтесь в запрещённых местах!</a:t>
            </a:r>
            <a:endParaRPr lang="ru-RU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9" descr="C41-33 копи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500042"/>
            <a:ext cx="1247230" cy="1785950"/>
          </a:xfrm>
          <a:prstGeom prst="rect">
            <a:avLst/>
          </a:prstGeom>
          <a:noFill/>
        </p:spPr>
      </p:pic>
      <p:pic>
        <p:nvPicPr>
          <p:cNvPr id="4" name="~PP2087.WAV">
            <a:hlinkClick r:id="" action="ppaction://media"/>
          </p:cNvPr>
          <p:cNvPicPr>
            <a:picLocks noRot="1" noChangeAspect="1"/>
          </p:cNvPicPr>
          <p:nvPr>
            <a:wavAudioFile r:embed="rId1" name="~PP2087.WAV"/>
          </p:nvPr>
        </p:nvPicPr>
        <p:blipFill>
          <a:blip r:embed="rId5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11571"/>
      </p:ext>
    </p:extLst>
  </p:cSld>
  <p:clrMapOvr>
    <a:masterClrMapping/>
  </p:clrMapOvr>
  <p:transition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512</Words>
  <Application>Microsoft Office PowerPoint</Application>
  <PresentationFormat>Экран (4:3)</PresentationFormat>
  <Paragraphs>106</Paragraphs>
  <Slides>15</Slides>
  <Notes>1</Notes>
  <HiddenSlides>0</HiddenSlides>
  <MMClips>8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15</vt:i4>
      </vt:variant>
    </vt:vector>
  </HeadingPairs>
  <TitlesOfParts>
    <vt:vector size="30" baseType="lpstr">
      <vt:lpstr>1_Тема Office</vt:lpstr>
      <vt:lpstr>Тема Office</vt:lpstr>
      <vt:lpstr>2_Тема Office</vt:lpstr>
      <vt:lpstr>4_Тема Office</vt:lpstr>
      <vt:lpstr>5_Тема Office</vt:lpstr>
      <vt:lpstr>6_Тема Office</vt:lpstr>
      <vt:lpstr>7_Тема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3_Тема Office</vt:lpstr>
      <vt:lpstr>Правила  поведения летом</vt:lpstr>
      <vt:lpstr>Презентация PowerPoint</vt:lpstr>
      <vt:lpstr> Семь советов о том, что надо  и чего не надо делать во время каникул. </vt:lpstr>
      <vt:lpstr>Семь советов о том, что надо  и чего не надо делать во время каникул. </vt:lpstr>
      <vt:lpstr>Презентация PowerPoint</vt:lpstr>
      <vt:lpstr>  </vt:lpstr>
      <vt:lpstr>Презентация PowerPoint</vt:lpstr>
      <vt:lpstr>  </vt:lpstr>
      <vt:lpstr>Презентация PowerPoint</vt:lpstr>
      <vt:lpstr>  </vt:lpstr>
      <vt:lpstr>Презентация PowerPoint</vt:lpstr>
      <vt:lpstr> </vt:lpstr>
      <vt:lpstr>Презентация PowerPoint</vt:lpstr>
      <vt:lpstr>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 поведения летом</dc:title>
  <dc:creator>МБДОУ  №25</dc:creator>
  <cp:lastModifiedBy>МБДОУ  №25</cp:lastModifiedBy>
  <cp:revision>20</cp:revision>
  <dcterms:created xsi:type="dcterms:W3CDTF">2014-05-16T07:54:30Z</dcterms:created>
  <dcterms:modified xsi:type="dcterms:W3CDTF">2014-05-21T11:32:56Z</dcterms:modified>
</cp:coreProperties>
</file>