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E8DA2F-F185-4100-A9D8-E1290AFA66FB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7F446F-ADFF-40EE-98FA-92E04EBBD2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9143999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Сөйләм </a:t>
                      </a:r>
                      <a:r>
                        <a:rPr lang="tt-RU" sz="4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үстерүдә бармак уеннарының әһәмияте.</a:t>
                      </a:r>
                      <a:r>
                        <a:rPr lang="tt-RU" sz="4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4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4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воспитателей города  Нижнекамск, работающих по познавтельно-речевому направлению</a:t>
                      </a:r>
                      <a:r>
                        <a:rPr lang="tt-RU" sz="4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на базе детского </a:t>
                      </a:r>
                      <a:r>
                        <a:rPr lang="tt-RU" sz="4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сада </a:t>
                      </a:r>
                      <a:r>
                        <a:rPr lang="tt-RU" sz="4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№25</a:t>
                      </a:r>
                      <a:r>
                        <a:rPr lang="tt-RU" sz="4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Составила воспитатель: Валиуллина Г.Р.</a:t>
                      </a:r>
                      <a:r>
                        <a:rPr lang="tt-RU" sz="4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44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19433ae926ace39dae9547b0599fb99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a88a7539e6b9ad7f57324a088bfda4a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278f19f91e8ac90a469ed6fc2965cef0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ceb7610a7820f21e12850dd4713805a1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0a3f2809c0aa24eaf968374780cdf92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2d893a02717de92271e4a78016f846c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415ca445ae2069f40a130dbc4f64a2d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06f0cb1fb52a504fe6ee6f6d180373f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30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X</cp:lastModifiedBy>
  <cp:revision>2</cp:revision>
  <dcterms:created xsi:type="dcterms:W3CDTF">2015-10-07T18:24:43Z</dcterms:created>
  <dcterms:modified xsi:type="dcterms:W3CDTF">2015-10-07T18:44:07Z</dcterms:modified>
</cp:coreProperties>
</file>