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4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udioskazki.net/archives/27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9204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5582994" cy="58235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06522" y="1988840"/>
            <a:ext cx="3422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Русская</a:t>
            </a:r>
          </a:p>
          <a:p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народная </a:t>
            </a:r>
          </a:p>
          <a:p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071546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-Кого встретил колобок по дороге?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714488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-Какую весёлую песенку пел колобок?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786058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-Кто оказался хитрее всех в этой сказке?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000504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-Что сделала лиса с колобком?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643446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-Понравилась сказка?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357826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-Вы помните название сказки?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357166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Вопросы по содержанию сказки: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500306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Конец.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3042" y="578645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Жили-были дед и баба. </a:t>
            </a:r>
            <a:r>
              <a:rPr lang="en-US" sz="36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endParaRPr lang="ru-RU" sz="3600" b="1" dirty="0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5384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877272"/>
            <a:ext cx="743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Испекла  бабка колобок и поставила его на окошко остужать. </a:t>
            </a:r>
          </a:p>
          <a:p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5328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38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49810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5214950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Надоело колобку лежать  он и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покатился с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окна на завалинку, с завалинки – на травку, с травки – на дорожку и укатился по дорожке.</a:t>
            </a:r>
          </a:p>
        </p:txBody>
      </p:sp>
    </p:spTree>
    <p:extLst>
      <p:ext uri="{BB962C8B-B14F-4D97-AF65-F5344CB8AC3E}">
        <p14:creationId xmlns="" xmlns:p14="http://schemas.microsoft.com/office/powerpoint/2010/main" val="9794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2907857_1301651079_73a3011c6449d3b7a61cea4c2b342b4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4266712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4643446"/>
            <a:ext cx="80010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Катится колобок по тропинке, а навстречу ему заяц: </a:t>
            </a:r>
          </a:p>
          <a:p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-Колобок, колобок! я тебя съем! – Не ешь меня я тебе песенку спою: -Я колобок, колобок по амбару метён, по сусеку скребён. Я от бабушки ушёл, я от дедушки ушёл  и от тебя уйду. Только зайчик его и видел.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4608512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4725144"/>
            <a:ext cx="72483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Monotype Corsiva" pitchFamily="66" charset="0"/>
                <a:cs typeface="Times New Roman" pitchFamily="18" charset="0"/>
              </a:rPr>
              <a:t>Катится колобок дальше, а навстречу ему – серый волк: </a:t>
            </a:r>
          </a:p>
          <a:p>
            <a:r>
              <a:rPr lang="ru-RU" sz="2200" b="1" dirty="0" smtClean="0">
                <a:latin typeface="Monotype Corsiva" pitchFamily="66" charset="0"/>
                <a:cs typeface="Times New Roman" pitchFamily="18" charset="0"/>
              </a:rPr>
              <a:t>-Колобок, колобок!  Я тебя съем!  -Не ешь меня, серый!  Я тебе песенку спою! </a:t>
            </a:r>
            <a:r>
              <a:rPr lang="ru-RU" sz="22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Monotype Corsiva" pitchFamily="66" charset="0"/>
                <a:cs typeface="Times New Roman" pitchFamily="18" charset="0"/>
              </a:rPr>
              <a:t>-Я колобок, колобок по амбару метён, по сусекам скребён.!  Я от дедушки ушёл, я от бабушки ушёл, я от зайца ушёл, и  от тебя  нехитро уйти!  И покатился колобок дальше.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_6f417_d109390f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4176464"/>
          </a:xfrm>
        </p:spPr>
      </p:pic>
      <p:sp>
        <p:nvSpPr>
          <p:cNvPr id="7" name="Прямоугольник 6"/>
          <p:cNvSpPr/>
          <p:nvPr/>
        </p:nvSpPr>
        <p:spPr>
          <a:xfrm>
            <a:off x="857224" y="4293096"/>
            <a:ext cx="80010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Катится колобок  дальше, а навстречу ему медведь: </a:t>
            </a:r>
          </a:p>
          <a:p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-Колобок, колобок я тебя съем! – Не ешь меня  косолапый я тебе песенку спою: -Я колобок, колобок по амбару метён, по сусеку скребён. Я от бабушки ушёл, я от дедушки ушёл, я от зайца ушёл, я от волка ушёл и от тебя медведь не хитро уйти.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5000636"/>
            <a:ext cx="72414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   Катится колобок  дальше, а навстречу ему  лиса: </a:t>
            </a:r>
          </a:p>
          <a:p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-Колобок, колобок я тебя съем! – Не ешь меня  лиса я тебе песенку спою! – Я колобок, колобок…. </a:t>
            </a:r>
          </a:p>
        </p:txBody>
      </p:sp>
      <p:pic>
        <p:nvPicPr>
          <p:cNvPr id="1026" name="Picture 2" descr="http://audioskazki.net/wp-content/gallery/kolobok/7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5000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4669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4653136"/>
            <a:ext cx="65436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А лиса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ему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говорит: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-Погоди, погоди что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–то плохо слышу , видать стара я стала.- Сядь мне на носок, да пропой ещё разок. </a:t>
            </a:r>
            <a:endParaRPr lang="ru-RU" sz="2800" b="1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Прыгнул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колобок лисе на  нос, а она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,</a:t>
            </a:r>
            <a:r>
              <a:rPr lang="ru-RU" sz="2800" b="1" dirty="0" err="1" smtClean="0">
                <a:latin typeface="Monotype Corsiva" pitchFamily="66" charset="0"/>
                <a:cs typeface="Times New Roman" pitchFamily="18" charset="0"/>
              </a:rPr>
              <a:t>ам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и съела.</a:t>
            </a:r>
          </a:p>
        </p:txBody>
      </p:sp>
    </p:spTree>
    <p:extLst>
      <p:ext uri="{BB962C8B-B14F-4D97-AF65-F5344CB8AC3E}">
        <p14:creationId xmlns="" xmlns:p14="http://schemas.microsoft.com/office/powerpoint/2010/main" val="33574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153</TotalTime>
  <Words>373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миша</dc:creator>
  <cp:lastModifiedBy>X</cp:lastModifiedBy>
  <cp:revision>22</cp:revision>
  <dcterms:created xsi:type="dcterms:W3CDTF">2013-10-11T17:13:21Z</dcterms:created>
  <dcterms:modified xsi:type="dcterms:W3CDTF">2015-10-26T06:58:19Z</dcterms:modified>
</cp:coreProperties>
</file>