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82" r:id="rId13"/>
    <p:sldId id="28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43E280-1CAB-4DCE-9FE4-46A3414261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980728"/>
            <a:ext cx="4032448" cy="2520280"/>
          </a:xfrm>
          <a:noFill/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Русская</a:t>
            </a:r>
            <a:b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зимушка</a:t>
            </a:r>
            <a:r>
              <a:rPr lang="en-US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зима.</a:t>
            </a:r>
            <a:endParaRPr lang="ru-RU" sz="4800" i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509120"/>
            <a:ext cx="3056384" cy="1872208"/>
          </a:xfrm>
        </p:spPr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Выполнила воспитатель МБДОУ д/с №201 Апостолова С.В.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1228147388_by-rrrrr-rrrrsryerjor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404664"/>
            <a:ext cx="3816424" cy="558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05264" y="3789040"/>
            <a:ext cx="3538736" cy="27306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Птиц в лесу осталось мало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33265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Животные-Германи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85" y="2132856"/>
            <a:ext cx="392909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071810"/>
            <a:ext cx="4643470" cy="356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Лесные звери укрываются от холода в дуплах и норах или зарываются в глубокий снег</a:t>
            </a:r>
            <a:endParaRPr lang="ru-RU" sz="2800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Дети катаются зимой на санках, лыжах, коньках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822700" cy="2554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g-fotki.yandex.ru/get/5602/131454269.0/0_7502c_7aab895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96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Arial Black" pitchFamily="34" charset="0"/>
              </a:rPr>
              <a:t>Зимой бывает веселый праздник Новый год. Его любят и дети</a:t>
            </a:r>
            <a:r>
              <a:rPr lang="en-US" sz="2200" dirty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ru-RU" sz="2200" dirty="0">
                <a:solidFill>
                  <a:srgbClr val="002060"/>
                </a:solidFill>
                <a:latin typeface="Arial Black" pitchFamily="34" charset="0"/>
              </a:rPr>
              <a:t> и взрослые. А Дед Мороз дарит всем подарки.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kolyan.net/uploads/posts/2011-12/thumbs/1323072325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2166938"/>
            <a:ext cx="3647898" cy="299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povtoriashki.ru/webroot/delivery/images/novosti/ru/15.10_dr_deda_moroz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95" y="3212976"/>
            <a:ext cx="451250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59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x_ba8914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Нам нравится зима!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65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916832"/>
            <a:ext cx="3600400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Чудная картина,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Как ты мне родна: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Белая равнина,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Полная луна,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Свет небес высоких,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 блестящий снег,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 саней далёких 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Одинокий бег.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      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     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А.А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. Фет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650305"/>
            <a:ext cx="4574533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ДЕКАБРЬ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    ЯНВАРЬ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    ФЕВРАЛЬ</a:t>
            </a:r>
            <a:endParaRPr lang="ru-RU" sz="4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Зима состоит из трех месяцев: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43808" cy="318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112" y="24208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4512" y="25732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6912" y="27256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Декабрь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6900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Большой иней, бугры снега и глубоко промерзшая земля в декабре - к урожаю.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В декабре вода в колодце тихая - к хорошей зиме, шумная - к морозам, бурям и метелям.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В декабре обычно случается до четырех оттепелей.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Устойчивая метельная погода - к хорошему роению пчел.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Иней в декабре - к урожаю овса.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Северный декабрьский ветер - к большим морозам.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Зима без трех </a:t>
            </a:r>
            <a:r>
              <a:rPr lang="ru-RU" sz="2000" b="1" i="1" dirty="0" err="1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подзимков</a:t>
            </a:r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не живет.</a:t>
            </a:r>
            <a:endParaRPr lang="ru-RU" sz="2000" b="1" i="1" dirty="0"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976" y="4005063"/>
            <a:ext cx="2478410" cy="214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Январь</a:t>
            </a:r>
            <a:endParaRPr lang="ru-RU" sz="6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7106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Холодный январь предвещает сухой и жаркий июль, но плохой урожай грибов до самой осени.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Холодные январи подряд почти не повторяются.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Если январь в прошлом году был теплым, то январь этого года будет, скорее всего, холоднее.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Коли январь стоит теплым, то март может оказаться холодным.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Чем крепче морозы в начале января — тем жарче лето.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Январь пасмурный — к плохому урожаю.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Январь теплый — к поздней весне.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Холодный январь — предвестник пожарного лета.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736304" cy="22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Февраль</a:t>
            </a:r>
            <a:endParaRPr lang="ru-RU" sz="60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36351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- месяц ветров.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зиму ломает, воду пускает, три часа прибавляет.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Начало февраля, как правило, холодное и снежное.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начале февраля тепло, тает снег - к посредственному урожаю.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силен метелью, а март капелью.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богат снегом, апрель же водой.</a:t>
            </a:r>
            <a:endParaRPr lang="ru-RU" sz="2000" b="1" i="0" dirty="0">
              <a:solidFill>
                <a:srgbClr val="00206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732" y="4521944"/>
            <a:ext cx="279674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pic>
        <p:nvPicPr>
          <p:cNvPr id="5" name="Содержимое 3" descr="11december_sig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36"/>
            <a:ext cx="92994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9844" y="620688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Дни зимой еще короче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чем осенью. Солнце редко выглядывает из- за туч и греет землю.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0100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5" name="Содержимое 3" descr="bf2a0d0a10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" y="-315416"/>
            <a:ext cx="9143999" cy="735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55892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Снег покрыл землю пушистым покрывалом. Деревья и кустарники  тоже в снегу.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5711052_9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" y="-44516"/>
            <a:ext cx="9144000" cy="692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Лес похож на сказочный терем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425</TotalTime>
  <Words>331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Русская  зимушка- -зима.</vt:lpstr>
      <vt:lpstr>Чудная картина, Как ты мне родна: Белая равнина, Полная луна, Свет небес высоких, И блестящий снег, И саней далёких  Одинокий бег.                                   А.А. Фет </vt:lpstr>
      <vt:lpstr>Зима состоит из трех месяцев:</vt:lpstr>
      <vt:lpstr>Презентация PowerPoint</vt:lpstr>
      <vt:lpstr>Январь</vt:lpstr>
      <vt:lpstr>Презентация PowerPoint</vt:lpstr>
      <vt:lpstr>Презентация PowerPoint</vt:lpstr>
      <vt:lpstr>Презентация PowerPoint</vt:lpstr>
      <vt:lpstr>Лес похож на сказочный терем</vt:lpstr>
      <vt:lpstr>Птиц в лесу осталось мало</vt:lpstr>
      <vt:lpstr>Лесные звери укрываются от холода в дуплах и норах или зарываются в глубокий снег</vt:lpstr>
      <vt:lpstr>Дети катаются зимой на санках, лыжах, коньках</vt:lpstr>
      <vt:lpstr>Зимой бывает веселый праздник Новый год. Его любят и дети, и взрослые. А Дед Мороз дарит всем подарки.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зимушка-зима.</dc:title>
  <dc:creator>User</dc:creator>
  <cp:lastModifiedBy>па</cp:lastModifiedBy>
  <cp:revision>51</cp:revision>
  <dcterms:created xsi:type="dcterms:W3CDTF">2012-02-08T09:51:04Z</dcterms:created>
  <dcterms:modified xsi:type="dcterms:W3CDTF">2015-10-29T07:11:08Z</dcterms:modified>
</cp:coreProperties>
</file>