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щелкун\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22" y="2071678"/>
            <a:ext cx="4265778" cy="31432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12167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музыкальная сказка</a:t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Дюймовочка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68412" y="5429264"/>
            <a:ext cx="6175588" cy="1276194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Составили: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Анисимова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Майя Алексеевна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музыкальный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руководитель и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Борисенко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Лилия Викторовна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инструктор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физической культуре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детского сада № 44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города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Новочеркасска 2015г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800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Участники проекта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старшей и подготовительной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группы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Музыкальный руководитель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Инструктор по физической культуре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 краткосрочный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 реализации с 10.03.2015 по 08. 04.2015.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 реализован на базе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детского сада компенсирующего вида № 44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057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нашем мире, насыщенном информацией, новыми технологиями ребёнок практически лишён возможности познавать мир умом и сердцем, выражать своё отношение к добру и злу; познания радости, связанной с преодолением трудности общения, неуверенности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себе. Современные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идеи развивающего образования придерживаются главных принципов: развитие, творчество,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игра.                                                                                                     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Любая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сказка по сути театрализованная игра – неисчерпаемый источник развития чувств, переживаний и эмоциональных открытий, способ приобщения 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духовному богатству. А. И. Буренина отмечала, что театрализованные игры можно рассматривать как моделирование жизненного опыта людей, как мощный психотренинг, развивающий его участников всесторонне: эмоционально, интеллектуально, духовно и физически. Театрализованная игра представляет собой богатейшее поле для творчества детей, и пользуется у дошкольников неизменной любовью.</a:t>
            </a:r>
          </a:p>
        </p:txBody>
      </p:sp>
    </p:spTree>
    <p:extLst>
      <p:ext uri="{BB962C8B-B14F-4D97-AF65-F5344CB8AC3E}">
        <p14:creationId xmlns="" xmlns:p14="http://schemas.microsoft.com/office/powerpoint/2010/main" val="272294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24133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7524" y="501942"/>
            <a:ext cx="8568952" cy="618630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Большое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разностороннее влияние театрализованных игр на личность ребёнка позволяет использовать их как сильное, но не навязчивое педагогическое средство, ведь ребёнок во время игры чувствует себя свободно, естественно. Неоценима и воспитательная роль театрализованных игр.  Чуткость, отзывчивость, чувство собственного достоинства, гибкость ума, юмор, креативность- воспитывается в детях в результате использования театрализованных игр, что очень важно в наш период, когда с экранов телевизора зачастую демонстрируется ложь, насилие, зло.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Мы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считаем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эту тему актуальной,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так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как работа в данном направлении помогает сформировать  у детей такой личностный стержень, который в дальнейшем поможет им адаптироваться и быть успешным в сложном современном мире. 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Вся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работа строилась в тесном взаимодействии со специалистами: учителем - логопедом ( работа по развитию речевого дыхания, звучности, подвижности голоса речи, артикуляционная гимнастика, работа над интонационной выразительностью речи, чтение реплик литературных персонажей, передавая интонацией душевное состояние героя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с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педагогом –психологом ( развитие сферы чувств), инструктором по физической культуре (передача эмоций с помощью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движений, которые 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повышают активность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рече-двигательного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анализатора «балансируют» процессы возбуждения и торможения ,музыкальным руководителем (подбор музыкального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сопровождения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песенки-распевки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музыкотерапия,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речевые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игры,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которые развивают музыкальные творческие способности детей, звуковую культуру речи и улучшают дикцию детей.</a:t>
            </a:r>
          </a:p>
        </p:txBody>
      </p:sp>
    </p:spTree>
    <p:extLst>
      <p:ext uri="{BB962C8B-B14F-4D97-AF65-F5344CB8AC3E}">
        <p14:creationId xmlns="" xmlns:p14="http://schemas.microsoft.com/office/powerpoint/2010/main" val="57551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Раскрыть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творческий потенциал участников образовательного процесса через организацию совместно – театральной постановки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устойчивый интерес к театральной деятельности и желание выступать вместе с коллективом сверстников.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Пробуждать в душе каждого ребёнка чувство прекрасного посредством использования музыкальной сказки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Дюймовочка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с элементами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акваэробики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фитбол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гимнастики.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Совершенствовать двигательные качества, навыки и пластическую выразительность в процессе физкультурно – оздоровительной и музыкально – ритмической деятельности.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Совершенствовать исполнительские умения детей в создании художественных образов используя двигательные, игровые импровизации.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Расширять творческие возможности детей, обогащать жизненный опыт; пробуждать умение сострадать, чувство справедливости, стремление делать добро и бороться со злом.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6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Предполагаемый результат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нравственно – коммуникативных и волевых качеств личности (общительности, вежливости, чуткости, доброты, умения довести дело и роль до конца).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чувства ритма, координации, равновесия, правильной осанки через двигательно – игровую деятельность.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Совершенствование ОВД, укрепление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связочно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мышечного аппарата, развитие мышечного корсета. Укрепление здоровья и повышение работоспособности.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психических процессов (внимания, памяти, восприятия, мышления, воображения).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61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РЕАЛИЗАЦИИ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Подготовительный.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систематизация информации, планирование совместной деятельности, распределение заданий.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Чтение и обсуждение сказки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Г.Х.Андерсена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Дюймовочка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Знакомство с творчеством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Г.Х.Андерсена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Просмотр мультфильма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Дюймовочка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Предварительный кастинг артистов на ведущие роли.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Подбор музыкального материала.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Создание хореографических и спортивно – музыкальных номеров.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Разработка эскизов декораций и костюмов.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Основной.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реализация основных видов деятельности по направлениям проекта.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Распределение ролей и непосредственная работа над ролью.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Работа над текстом. Основная задача – помочь ребёнку понять, почувствовать всё то, что скрывается за текстом.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Работа над сценической выразительностью, определить целесообразные движения, жесты и мимику персонажа, его место на площадке,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темпоритм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его речи.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Подготовка театрального костюма.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Создание образа с использованием грима.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Разучивание хореографических и спортивно – музыкальных номеров.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Разучивание вокальных партий.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Изготовление и установка декораций.</a:t>
            </a:r>
          </a:p>
          <a:p>
            <a:pPr marL="0" indent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244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86409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Заключительный.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подведение итогов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Премьера музыкальной сказки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Дюймовочка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5" y="1628800"/>
            <a:ext cx="824843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над созданием музыкальной сказки, мы получили положительный, конкретный и зримый результат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.. Дети научились преодолевать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робость, застенчивость, неуверенность в себе,  у них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развилось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воображение, ассоциативное мышление, умение видеть необычное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обыденном. Использование упражнений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фитболах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элементов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аквааэробики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горизонтального пластического балета способствовало совершенствованию двигательных навыков, общей моторики, координации, плавности, переключаемости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направленности движений.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Работа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над музыкальной сказкой позволила наиболее полно раскрыть индивидуальность каждого ребенка, пробудила в детях активное творческое начало, что  поспособствовало формированию всесторонне развитий личности.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Человек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будущего – это,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конечно же, человек чувствующий, а детская игра- это радость общения, это культура взаимодействия, это искусство делать жизнь яркой и увлекательной.</a:t>
            </a:r>
          </a:p>
        </p:txBody>
      </p:sp>
    </p:spTree>
    <p:extLst>
      <p:ext uri="{BB962C8B-B14F-4D97-AF65-F5344CB8AC3E}">
        <p14:creationId xmlns="" xmlns:p14="http://schemas.microsoft.com/office/powerpoint/2010/main" val="274254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500174"/>
            <a:ext cx="67866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Спасибо  за  внимание!</a:t>
            </a:r>
          </a:p>
          <a:p>
            <a:pPr algn="ctr"/>
            <a:endParaRPr lang="ru-RU" sz="4800" dirty="0" smtClean="0">
              <a:solidFill>
                <a:srgbClr val="FF0000"/>
              </a:solidFill>
            </a:endParaRPr>
          </a:p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Творческих  успехов!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414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ПРОЕКТ музыкальная сказка «Дюймовочка»</vt:lpstr>
      <vt:lpstr>Участники проекта</vt:lpstr>
      <vt:lpstr>Актуальность</vt:lpstr>
      <vt:lpstr>Слайд 4</vt:lpstr>
      <vt:lpstr>Слайд 5</vt:lpstr>
      <vt:lpstr>Предполагаемый результат</vt:lpstr>
      <vt:lpstr>ЭТАПЫ  РЕАЛИЗАЦИИ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Тимофей</dc:creator>
  <cp:lastModifiedBy>Пользователь</cp:lastModifiedBy>
  <cp:revision>45</cp:revision>
  <dcterms:created xsi:type="dcterms:W3CDTF">2015-03-31T15:28:33Z</dcterms:created>
  <dcterms:modified xsi:type="dcterms:W3CDTF">2015-04-02T08:32:20Z</dcterms:modified>
</cp:coreProperties>
</file>