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8" r:id="rId5"/>
    <p:sldId id="269" r:id="rId6"/>
    <p:sldId id="262" r:id="rId7"/>
    <p:sldId id="261" r:id="rId8"/>
    <p:sldId id="263" r:id="rId9"/>
    <p:sldId id="280" r:id="rId10"/>
    <p:sldId id="265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3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2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Презентация к проекту: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Россия – Родина моя»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качать изображение #38969 - DesktopVenue - Обои для рабочег…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9144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2844" y="5643578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Подготовила воспитатель подготовительной к школе группе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И.Н. Юрская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0334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C00000"/>
                </a:solidFill>
              </a:rPr>
              <a:t>Посещение музея «Национальных культур»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G:\фото с камеры\20141009_1104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46128" y="1528347"/>
            <a:ext cx="5940425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G:\фото с камеры\20141009_1104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206812" y="1778392"/>
            <a:ext cx="5154631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C:\Users\DASHA\AppData\Local\Microsoft\Windows\Temporary Internet Files\Content.Word\DSC_02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9144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4414" y="571480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Посещение культурно-массовых  мероприятий совместно с родителями </a:t>
            </a:r>
          </a:p>
          <a:p>
            <a:pPr algn="ctr"/>
            <a:r>
              <a:rPr lang="ru-RU" b="1" dirty="0" smtClean="0"/>
              <a:t>«Праздник народов севера»</a:t>
            </a:r>
            <a:endParaRPr lang="ru-RU" b="1" dirty="0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данного проекта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742" y="1928802"/>
            <a:ext cx="87764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dirty="0"/>
              <a:t>На примере ближайшего социального и природного окружения познакомить дошкольников с социальной действительностью, показать детям значение семьи, детского сада, рассказать о городе, крае, в котором они живут, чтобы вызвать у них чувства восхищения своими близкими, своей малой родиной, гордость и любовь за город, край, в котором они живут; приобщение к истокам национальной культуры региона, к родной природе, чувства </a:t>
            </a:r>
            <a:r>
              <a:rPr lang="ru-RU" sz="2800" dirty="0" smtClean="0"/>
              <a:t>сопричастности к родной стране.</a:t>
            </a:r>
            <a:endParaRPr lang="ru-RU" sz="2800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2247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357166"/>
            <a:ext cx="5514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Задачи проекта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500174"/>
            <a:ext cx="10161308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представление детей  о России, как о родной стране.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Обогащать и углублять знания детей   о соседних государствах.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 детей с государственной символикой: флаг, герб, гимн,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язык, традиции.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Воспитывать  любовь и уважение к своей нации, чувство собственного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достоинства как представителя своего народа.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Воспитывать  навыки  толерантного отношения к представителям других национальностей.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Знакомить детей  с традициями, языком, культурой людей других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национальностей, населяющих Россию.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Формировать представления о Земле и жизни людей на Земле.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Воспитание у детей любви к природе, желание беречь и защищать ее.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Развивать нравственные качества, воспитывать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настоящего патриота своей страны.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14546" y="571480"/>
            <a:ext cx="4714908" cy="1714512"/>
          </a:xfrm>
          <a:prstGeom prst="ellipse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Работа  состоит из трёх мини- проектов</a:t>
            </a:r>
            <a:endParaRPr lang="ru-RU" sz="2800" b="1" dirty="0"/>
          </a:p>
        </p:txBody>
      </p:sp>
      <p:cxnSp>
        <p:nvCxnSpPr>
          <p:cNvPr id="4" name="Прямая со стрелкой 3"/>
          <p:cNvCxnSpPr>
            <a:stCxn id="2" idx="3"/>
          </p:cNvCxnSpPr>
          <p:nvPr/>
        </p:nvCxnSpPr>
        <p:spPr>
          <a:xfrm rot="5400000">
            <a:off x="2005617" y="2458152"/>
            <a:ext cx="1322656" cy="476169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5"/>
            <a:endCxn id="12" idx="0"/>
          </p:cNvCxnSpPr>
          <p:nvPr/>
        </p:nvCxnSpPr>
        <p:spPr>
          <a:xfrm rot="16200000" flipH="1">
            <a:off x="6570671" y="1703207"/>
            <a:ext cx="181748" cy="845149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0" y="2214554"/>
            <a:ext cx="3857652" cy="235745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«Мой город – </a:t>
            </a:r>
          </a:p>
          <a:p>
            <a:pPr algn="ctr"/>
            <a:r>
              <a:rPr lang="ru-RU" sz="3200" b="1" dirty="0" smtClean="0"/>
              <a:t>Новый Уренгой»</a:t>
            </a:r>
            <a:endParaRPr lang="ru-RU" sz="3200" b="1" dirty="0"/>
          </a:p>
        </p:txBody>
      </p:sp>
      <p:sp>
        <p:nvSpPr>
          <p:cNvPr id="12" name="Овал 11"/>
          <p:cNvSpPr/>
          <p:nvPr/>
        </p:nvSpPr>
        <p:spPr>
          <a:xfrm>
            <a:off x="5191013" y="2216656"/>
            <a:ext cx="3786214" cy="2286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«Мой северный край,  что зовется -  Ямал»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2428860" y="4572008"/>
            <a:ext cx="4714908" cy="1714512"/>
          </a:xfrm>
          <a:prstGeom prst="ellipse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 «Родина моя - Россия»</a:t>
            </a:r>
            <a:endParaRPr lang="ru-RU" sz="2800" b="1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9022"/>
            <a:ext cx="8305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Формы работы по мини -проекту</a:t>
            </a:r>
            <a:br>
              <a:rPr lang="ru-RU" sz="4400" b="1" dirty="0" smtClean="0"/>
            </a:br>
            <a:r>
              <a:rPr lang="ru-RU" b="1" dirty="0" smtClean="0"/>
              <a:t>«Мой город»</a:t>
            </a:r>
            <a:endParaRPr lang="ru-RU" b="1" dirty="0"/>
          </a:p>
        </p:txBody>
      </p:sp>
      <p:sp>
        <p:nvSpPr>
          <p:cNvPr id="6" name="Стрелка вверх 5"/>
          <p:cNvSpPr/>
          <p:nvPr/>
        </p:nvSpPr>
        <p:spPr>
          <a:xfrm rot="5400000">
            <a:off x="1060708" y="3535742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5400000">
            <a:off x="1254592" y="1968236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5400000">
            <a:off x="1829228" y="-15728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5400000">
            <a:off x="2163772" y="104192"/>
            <a:ext cx="461665" cy="335758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Фотоальбом «Мой город»</a:t>
            </a:r>
            <a:endParaRPr lang="ru-RU" dirty="0"/>
          </a:p>
        </p:txBody>
      </p:sp>
      <p:sp>
        <p:nvSpPr>
          <p:cNvPr id="11" name="Стрелка вверх 10"/>
          <p:cNvSpPr/>
          <p:nvPr/>
        </p:nvSpPr>
        <p:spPr>
          <a:xfrm rot="5400000">
            <a:off x="6360247" y="94418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5400000">
            <a:off x="4876206" y="1197594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 rot="5400000">
            <a:off x="1260884" y="2089725"/>
            <a:ext cx="738664" cy="31553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Газета</a:t>
            </a:r>
          </a:p>
          <a:p>
            <a:pPr algn="ctr"/>
            <a:r>
              <a:rPr lang="ru-RU" dirty="0" smtClean="0"/>
              <a:t>«Город в котором я живу»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rot="5400000">
            <a:off x="1223689" y="3796373"/>
            <a:ext cx="738664" cy="314327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Художественное творчество </a:t>
            </a:r>
          </a:p>
          <a:p>
            <a:pPr algn="ctr"/>
            <a:r>
              <a:rPr lang="ru-RU" dirty="0" smtClean="0"/>
              <a:t>«Символ города»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5400000">
            <a:off x="5460425" y="1321397"/>
            <a:ext cx="738664" cy="32147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Посещение музея «Национальных культур»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 rot="5400000">
            <a:off x="6381449" y="319752"/>
            <a:ext cx="738664" cy="32861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Животный и растительный мир города Новый Уренгой</a:t>
            </a:r>
            <a:endParaRPr lang="ru-RU" dirty="0"/>
          </a:p>
        </p:txBody>
      </p:sp>
      <p:sp>
        <p:nvSpPr>
          <p:cNvPr id="17" name="Стрелка вверх 16"/>
          <p:cNvSpPr/>
          <p:nvPr/>
        </p:nvSpPr>
        <p:spPr>
          <a:xfrm rot="5400000">
            <a:off x="5115377" y="4241463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 rot="5400000">
            <a:off x="5496144" y="4453574"/>
            <a:ext cx="738664" cy="32861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Совместное творчество детей и родителей</a:t>
            </a:r>
            <a:endParaRPr lang="ru-RU" dirty="0"/>
          </a:p>
        </p:txBody>
      </p:sp>
      <p:sp>
        <p:nvSpPr>
          <p:cNvPr id="19" name="Стрелка вверх 18"/>
          <p:cNvSpPr/>
          <p:nvPr/>
        </p:nvSpPr>
        <p:spPr>
          <a:xfrm rot="5400000">
            <a:off x="5632708" y="2881654"/>
            <a:ext cx="1500198" cy="3621614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 rot="5400000">
            <a:off x="5556155" y="3049387"/>
            <a:ext cx="954107" cy="32861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Уголок безопасности </a:t>
            </a:r>
          </a:p>
          <a:p>
            <a:pPr algn="ctr"/>
            <a:r>
              <a:rPr lang="ru-RU" dirty="0" smtClean="0"/>
              <a:t>«Улицы нашего города»</a:t>
            </a:r>
          </a:p>
          <a:p>
            <a:pPr algn="ctr"/>
            <a:r>
              <a:rPr lang="ru-RU" sz="1400" i="1" dirty="0" smtClean="0"/>
              <a:t>(Развивающая среда)</a:t>
            </a:r>
            <a:endParaRPr lang="ru-RU" sz="1400" i="1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тография города Новый Уренгой, Росс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786059"/>
            <a:ext cx="5868144" cy="4071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785794"/>
            <a:ext cx="49947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Оформление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фотоальбома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7950" y="3286124"/>
            <a:ext cx="25003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Достопримечательности нашего города: «Новый Уренгой»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Выпуски газеты </a:t>
            </a:r>
            <a:br>
              <a:rPr lang="ru-RU" b="1" dirty="0" smtClean="0"/>
            </a:br>
            <a:r>
              <a:rPr lang="ru-RU" b="1" dirty="0" smtClean="0"/>
              <a:t>«Город в котором Я живу»</a:t>
            </a:r>
            <a:endParaRPr lang="ru-RU" b="1" dirty="0"/>
          </a:p>
        </p:txBody>
      </p:sp>
      <p:pic>
        <p:nvPicPr>
          <p:cNvPr id="5" name="Рисунок 4" descr="C:\Users\DASHA\AppData\Local\Microsoft\Windows\Temporary Internet Files\Content.Word\DSC_00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8286808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704088"/>
            <a:ext cx="4262438" cy="20819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Художественное творчество </a:t>
            </a:r>
            <a:br>
              <a:rPr lang="ru-RU" sz="2800" b="1" dirty="0" smtClean="0"/>
            </a:br>
            <a:r>
              <a:rPr lang="ru-RU" sz="2800" b="1" dirty="0" smtClean="0"/>
              <a:t>«Герб  города»</a:t>
            </a:r>
            <a:endParaRPr lang="ru-RU" sz="2800" b="1" dirty="0"/>
          </a:p>
        </p:txBody>
      </p:sp>
      <p:pic>
        <p:nvPicPr>
          <p:cNvPr id="3" name="Рисунок 2" descr="C:\Users\DASHA\AppData\Local\Microsoft\Windows\Temporary Internet Files\Content.Word\DSC_01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2862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DASHA\AppData\Local\Microsoft\Windows\Temporary Internet Files\Content.Word\DSC_01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15973"/>
            <a:ext cx="4857752" cy="334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DASHA\AppData\Local\Microsoft\Windows\Temporary Internet Files\Content.Word\DSC_01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790" y="500042"/>
            <a:ext cx="507209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DASHA\AppData\Local\Microsoft\Windows\Temporary Internet Files\Content.Word\DSC_00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428868"/>
            <a:ext cx="500062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6016" y="85398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Художественное творчество </a:t>
            </a:r>
            <a:br>
              <a:rPr lang="ru-RU" sz="2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ru-RU" sz="2000" b="1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«Герб города</a:t>
            </a:r>
            <a:r>
              <a:rPr lang="ru-RU" sz="20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»</a:t>
            </a:r>
            <a:endParaRPr lang="ru-RU" sz="20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1951</TotalTime>
  <Words>333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Презентация к проекту:  « Россия – Родина моя»</vt:lpstr>
      <vt:lpstr>Цель данного проекта </vt:lpstr>
      <vt:lpstr>Презентация PowerPoint</vt:lpstr>
      <vt:lpstr>Презентация PowerPoint</vt:lpstr>
      <vt:lpstr>Формы работы по мини -проекту «Мой город»</vt:lpstr>
      <vt:lpstr>Презентация PowerPoint</vt:lpstr>
      <vt:lpstr>Выпуски газеты  «Город в котором Я живу»</vt:lpstr>
      <vt:lpstr>Художественное творчество  «Герб  города»</vt:lpstr>
      <vt:lpstr>Презентация PowerPoint</vt:lpstr>
      <vt:lpstr>Посещение музея «Национальных культур»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проекту  «Моя страна – моя Россия»</dc:title>
  <dc:creator>DASHA</dc:creator>
  <cp:lastModifiedBy>Пользователь</cp:lastModifiedBy>
  <cp:revision>93</cp:revision>
  <dcterms:created xsi:type="dcterms:W3CDTF">2015-03-12T14:56:13Z</dcterms:created>
  <dcterms:modified xsi:type="dcterms:W3CDTF">2015-10-30T15:24:36Z</dcterms:modified>
</cp:coreProperties>
</file>