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59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1448" y="1378402"/>
            <a:ext cx="10631510" cy="18250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«Прищепки- помощники»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49295" y="3670837"/>
            <a:ext cx="3968839" cy="112010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Автор: Ефимова Е.Я.</a:t>
            </a:r>
          </a:p>
          <a:p>
            <a:r>
              <a:rPr lang="ru-RU" dirty="0" smtClean="0"/>
              <a:t>МБДОУ №45</a:t>
            </a:r>
          </a:p>
          <a:p>
            <a:r>
              <a:rPr lang="ru-RU" dirty="0" smtClean="0"/>
              <a:t>Г. Нижнекамск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60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971" y="1410330"/>
            <a:ext cx="11745532" cy="445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Возраст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5-7 лет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игры: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детей в игровой форме проводить </a:t>
            </a:r>
            <a:r>
              <a:rPr lang="ru-RU" sz="24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буквенный анализ, делить слова на слоги, определять ударный звук, составлять слова.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развивает игра?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мелкую моторику</a:t>
            </a:r>
            <a:endParaRPr lang="ru-RU" sz="24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endParaRPr lang="ru-RU" sz="24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внимательность</a:t>
            </a:r>
            <a:endParaRPr lang="ru-RU" sz="24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зрительное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  <a:endParaRPr lang="ru-RU" sz="24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8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377" y="1741256"/>
            <a:ext cx="6096000" cy="18815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игры нужны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Карточки со словами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Цветные прищепки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Прищепки с цифрами и буквами</a:t>
            </a:r>
          </a:p>
        </p:txBody>
      </p:sp>
      <p:pic>
        <p:nvPicPr>
          <p:cNvPr id="5" name="Рисунок 4" descr="C:\Users\Катрин\Desktop\Новая папка\P10408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46" y="633752"/>
            <a:ext cx="3417481" cy="2560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Катрин\Desktop\Новая папка\P10408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377" y="3855506"/>
            <a:ext cx="3322852" cy="2458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Катрин\Desktop\Новая папка\P10408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77" y="3855506"/>
            <a:ext cx="3346924" cy="2458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863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1319" y="308206"/>
            <a:ext cx="6096000" cy="1179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Красными прищепками над словами "ставим" ударение. 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Катрин\Desktop\Новая папка\P10408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80" y="1751526"/>
            <a:ext cx="4519139" cy="3335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Катрин\Desktop\Новая папка\P10408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80" y="721217"/>
            <a:ext cx="4131797" cy="3137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541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09386" y="411237"/>
            <a:ext cx="6096000" cy="6132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Делим слова на слоги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Катрин\Desktop\Новая папка\P10408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1" y="1539638"/>
            <a:ext cx="4765183" cy="3714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Катрин\Desktop\Новая папка\P10408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02" y="2161794"/>
            <a:ext cx="5114858" cy="3775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131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63344" y="330721"/>
            <a:ext cx="458042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Звуко- буквенный анализ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Катрин\Desktop\Новая папка\P10408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66" y="1120463"/>
            <a:ext cx="4741295" cy="3755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Катрин\Desktop\Новая папка\P10408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24" y="989363"/>
            <a:ext cx="4500782" cy="3500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916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6084" y="1194148"/>
            <a:ext cx="835838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Добавляем прищепки с цифрами – </a:t>
            </a:r>
          </a:p>
          <a:p>
            <a:pPr lvl="0" algn="just">
              <a:lnSpc>
                <a:spcPct val="115000"/>
              </a:lnSpc>
            </a:pP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указываем сколько в слове слогов, букв и звуков.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Катрин\Desktop\Новая папка\P10408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01" y="2985409"/>
            <a:ext cx="4206911" cy="3109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Катрин\Desktop\Новая папка\P10408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48" y="2678807"/>
            <a:ext cx="4074804" cy="3236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479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8676" y="356479"/>
            <a:ext cx="6577057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Подбираем пропущенные буквы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Катрин\Desktop\Новая папка\P10408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88" y="1496597"/>
            <a:ext cx="4349106" cy="3204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454579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28</TotalTime>
  <Words>69</Words>
  <Application>Microsoft Office PowerPoint</Application>
  <PresentationFormat>Произвольный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След самолета</vt:lpstr>
      <vt:lpstr>Дидактическая игра  «Прищепки- помощники»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Катрин</cp:lastModifiedBy>
  <cp:revision>5</cp:revision>
  <dcterms:created xsi:type="dcterms:W3CDTF">2014-11-11T10:45:54Z</dcterms:created>
  <dcterms:modified xsi:type="dcterms:W3CDTF">2015-03-25T16:56:43Z</dcterms:modified>
</cp:coreProperties>
</file>