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48" d="100"/>
          <a:sy n="48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501537-2C46-4E4A-AF1E-D60AF7C8513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E8E536-5A1B-4F31-AF2F-EA12BB74E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42918"/>
            <a:ext cx="8458200" cy="5432869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               </a:t>
            </a:r>
            <a:r>
              <a:rPr lang="ru-RU" sz="4800" b="1" i="1" dirty="0" smtClean="0">
                <a:solidFill>
                  <a:srgbClr val="FF0000"/>
                </a:solidFill>
              </a:rPr>
              <a:t> ПАСПОРТ </a:t>
            </a: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        УГОЛКА ЖИВОЙ ПРИРОДЫ 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         ГРУППЫ №1</a:t>
            </a:r>
            <a:r>
              <a:rPr lang="en-US" sz="4000" b="1" i="1" dirty="0" smtClean="0">
                <a:solidFill>
                  <a:srgbClr val="FF0000"/>
                </a:solidFill>
              </a:rPr>
              <a:t> “</a:t>
            </a:r>
            <a:r>
              <a:rPr lang="ru-RU" sz="4000" b="1" i="1" dirty="0" smtClean="0">
                <a:solidFill>
                  <a:srgbClr val="FF0000"/>
                </a:solidFill>
              </a:rPr>
              <a:t>НЕПОСЕДЫ</a:t>
            </a:r>
            <a:r>
              <a:rPr lang="en-US" sz="4000" b="1" i="1" dirty="0" smtClean="0">
                <a:solidFill>
                  <a:srgbClr val="FF0000"/>
                </a:solidFill>
              </a:rPr>
              <a:t>”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N1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625298"/>
            <a:ext cx="5643602" cy="42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N1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5" y="4429137"/>
            <a:ext cx="2357428" cy="2500298"/>
          </a:xfrm>
          <a:prstGeom prst="rect">
            <a:avLst/>
          </a:prstGeom>
        </p:spPr>
      </p:pic>
      <p:pic>
        <p:nvPicPr>
          <p:cNvPr id="10" name="Рисунок 9" descr="DSCN1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703" y="2107413"/>
            <a:ext cx="2428892" cy="2500298"/>
          </a:xfrm>
          <a:prstGeom prst="rect">
            <a:avLst/>
          </a:prstGeom>
        </p:spPr>
      </p:pic>
      <p:pic>
        <p:nvPicPr>
          <p:cNvPr id="11" name="Рисунок 10" descr="DSCN1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1435" y="-71433"/>
            <a:ext cx="2357430" cy="25002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6050" y="214290"/>
            <a:ext cx="51435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</a:rPr>
              <a:t>ГЕРАНЬ-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Родина- Южная Африка.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природе насчитывается около 280 видов.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Цветки собраны в зонтичные соцветия.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Герань-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светолюбива и нуждается в прямых солнечных лучах.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Полив умеренный, зимой совсем небольшой.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Пересадка- ежегодно в марте, при этом так обрезая побеги, чтобы на каждом оставалось 3-4 почки.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255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2724144"/>
            <a:ext cx="558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09888" y="272414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292893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88" y="2357430"/>
            <a:ext cx="55007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Цветок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«щучий хвост»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отлично растет в домашних условиях, при температуре не ниже пятнадцати градусов. Естественно, это же тропическое растение, любящее теплую атмосферу. Недостаток света может повлиять только на яркость окраски, не более того, а вот от прямых солнечных лучей растение может получить ожоги и заболеть. Поливается не часто, во избежание загнивания корней, от обилия влаги.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1736" y="4429132"/>
            <a:ext cx="148454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АНТУРИУМ</a:t>
            </a:r>
          </a:p>
          <a:p>
            <a:r>
              <a:rPr lang="ru-RU" sz="1400" dirty="0" smtClean="0"/>
              <a:t>Цветение</a:t>
            </a:r>
            <a:r>
              <a:rPr lang="ru-RU" sz="1400" dirty="0"/>
              <a:t>: при соблюдении ухода растения могут цвести </a:t>
            </a:r>
            <a:r>
              <a:rPr lang="ru-RU" sz="1400" dirty="0" smtClean="0"/>
              <a:t>на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протяжении всего лета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Гибриды антуриума Андре могут цвести в течение почти всего года.</a:t>
            </a:r>
          </a:p>
          <a:p>
            <a:r>
              <a:rPr lang="ru-RU" sz="1400" dirty="0" smtClean="0"/>
              <a:t>Свет: рассеянный, неплохо переносят полутень. </a:t>
            </a:r>
          </a:p>
          <a:p>
            <a:r>
              <a:rPr lang="ru-RU" sz="1400" dirty="0" smtClean="0"/>
              <a:t>От прямых солнечных лучей следует </a:t>
            </a:r>
            <a:r>
              <a:rPr lang="ru-RU" sz="1400" dirty="0" err="1" smtClean="0"/>
              <a:t>притенять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Температура</a:t>
            </a:r>
            <a:r>
              <a:rPr lang="ru-RU" sz="1400" dirty="0"/>
              <a:t>: в летний период оптимальна температура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пределах 20-28°C, не ниже 18°C. </a:t>
            </a:r>
            <a:endParaRPr lang="ru-RU" sz="1400" dirty="0" smtClean="0"/>
          </a:p>
          <a:p>
            <a:r>
              <a:rPr lang="ru-RU" sz="1400" dirty="0" smtClean="0"/>
              <a:t>По </a:t>
            </a:r>
            <a:r>
              <a:rPr lang="ru-RU" sz="1400" dirty="0"/>
              <a:t>возможности, с сентября по февраль содержать растения при </a:t>
            </a:r>
            <a:r>
              <a:rPr lang="en-US" sz="1400" dirty="0"/>
              <a:t>t</a:t>
            </a:r>
            <a:r>
              <a:rPr lang="ru-RU" sz="1400" dirty="0" smtClean="0"/>
              <a:t> </a:t>
            </a:r>
            <a:r>
              <a:rPr lang="ru-RU" sz="1400" dirty="0"/>
              <a:t>15-16°С.</a:t>
            </a:r>
          </a:p>
          <a:p>
            <a:r>
              <a:rPr lang="ru-RU" sz="1400" dirty="0"/>
              <a:t>Полив: летом обильный, в зимнее время полив </a:t>
            </a:r>
            <a:r>
              <a:rPr lang="ru-RU" sz="1400" dirty="0" smtClean="0"/>
              <a:t>сокращают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9473" y="2315465"/>
            <a:ext cx="2357456" cy="2298509"/>
          </a:xfrm>
          <a:prstGeom prst="rect">
            <a:avLst/>
          </a:prstGeom>
        </p:spPr>
      </p:pic>
      <p:pic>
        <p:nvPicPr>
          <p:cNvPr id="6" name="Рисунок 5" descr="DSCN1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57" y="-6258"/>
            <a:ext cx="2285995" cy="2298509"/>
          </a:xfrm>
          <a:prstGeom prst="rect">
            <a:avLst/>
          </a:prstGeom>
        </p:spPr>
      </p:pic>
      <p:pic>
        <p:nvPicPr>
          <p:cNvPr id="7" name="Рисунок 6" descr="http://www.maaam.ru/upload/blogs/a9370a448ef06dfb67c217566f87d1b3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235742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5984" y="0"/>
            <a:ext cx="18912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РЕО</a:t>
            </a:r>
          </a:p>
          <a:p>
            <a:r>
              <a:rPr lang="ru-RU" sz="1400" b="1" dirty="0" smtClean="0"/>
              <a:t>Уход </a:t>
            </a:r>
            <a:r>
              <a:rPr lang="ru-RU" sz="1400" b="1" dirty="0"/>
              <a:t>за </a:t>
            </a:r>
            <a:r>
              <a:rPr lang="ru-RU" sz="1400" b="1" dirty="0" err="1"/>
              <a:t>рео</a:t>
            </a:r>
            <a:r>
              <a:rPr lang="ru-RU" sz="1400" b="1" dirty="0"/>
              <a:t> и содержание</a:t>
            </a:r>
          </a:p>
          <a:p>
            <a:r>
              <a:rPr lang="ru-RU" sz="1400" b="1" dirty="0"/>
              <a:t>Температура</a:t>
            </a:r>
            <a:r>
              <a:rPr lang="ru-RU" sz="1400" dirty="0"/>
              <a:t> летом 20 – 25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/>
              <a:t>Температура</a:t>
            </a:r>
            <a:r>
              <a:rPr lang="ru-RU" sz="1400" dirty="0"/>
              <a:t> зимой 18 – 20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/>
              <a:t>Освещение </a:t>
            </a:r>
            <a:r>
              <a:rPr lang="ru-RU" sz="1400" b="1" dirty="0" err="1"/>
              <a:t>рео</a:t>
            </a:r>
            <a:r>
              <a:rPr lang="ru-RU" sz="1400" dirty="0"/>
              <a:t>: </a:t>
            </a:r>
            <a:r>
              <a:rPr lang="ru-RU" sz="1400" dirty="0" err="1"/>
              <a:t>Рео</a:t>
            </a:r>
            <a:r>
              <a:rPr lang="ru-RU" sz="1400" dirty="0"/>
              <a:t> светолюбиво, </a:t>
            </a:r>
            <a:r>
              <a:rPr lang="ru-RU" sz="1400" dirty="0" err="1"/>
              <a:t>притенение</a:t>
            </a:r>
            <a:r>
              <a:rPr lang="ru-RU" sz="1400" dirty="0"/>
              <a:t> от прямых солнечных лучей </a:t>
            </a:r>
            <a:endParaRPr lang="ru-RU" sz="1400" dirty="0" smtClean="0"/>
          </a:p>
          <a:p>
            <a:r>
              <a:rPr lang="ru-RU" sz="1400" dirty="0" smtClean="0"/>
              <a:t>понадобится </a:t>
            </a:r>
            <a:r>
              <a:rPr lang="ru-RU" sz="1400" dirty="0"/>
              <a:t>только летом в солнечные дни на южном окне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Хорошо </a:t>
            </a:r>
            <a:r>
              <a:rPr lang="ru-RU" sz="1400" dirty="0" err="1"/>
              <a:t>рео</a:t>
            </a:r>
            <a:r>
              <a:rPr lang="ru-RU" sz="1400" dirty="0"/>
              <a:t> растет на восточных и западных окнах.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Полив</a:t>
            </a:r>
            <a:r>
              <a:rPr lang="ru-RU" sz="1400" b="1" dirty="0"/>
              <a:t> </a:t>
            </a:r>
            <a:r>
              <a:rPr lang="ru-RU" sz="1400" b="1" dirty="0" err="1"/>
              <a:t>рео</a:t>
            </a:r>
            <a:r>
              <a:rPr lang="ru-RU" sz="1400" dirty="0"/>
              <a:t>: Обильный с весны до </a:t>
            </a:r>
            <a:r>
              <a:rPr lang="ru-RU" sz="1400" dirty="0" smtClean="0"/>
              <a:t>осени </a:t>
            </a:r>
            <a:r>
              <a:rPr lang="ru-RU" sz="1400" dirty="0"/>
              <a:t>почва должна быть все время </a:t>
            </a:r>
            <a:r>
              <a:rPr lang="ru-RU" sz="1400" dirty="0" smtClean="0"/>
              <a:t>влажной,</a:t>
            </a:r>
          </a:p>
          <a:p>
            <a:r>
              <a:rPr lang="ru-RU" sz="1400" dirty="0" smtClean="0"/>
              <a:t>зимой </a:t>
            </a:r>
            <a:r>
              <a:rPr lang="ru-RU" sz="1400" dirty="0"/>
              <a:t>полив умеренный - почва должна быть слегка влажноватой.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полива желательно использовать теплую воду, особенно зимой.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2643182"/>
            <a:ext cx="85104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СПАТИФИЛЛУМ</a:t>
            </a:r>
          </a:p>
          <a:p>
            <a:r>
              <a:rPr lang="ru-RU" sz="1400" dirty="0"/>
              <a:t>Родина- Колумбия и тропические джунгли Америки.</a:t>
            </a:r>
          </a:p>
          <a:p>
            <a:r>
              <a:rPr lang="ru-RU" sz="1400" dirty="0"/>
              <a:t>Температура воздуха не должна опускаться ниже 16 С.</a:t>
            </a:r>
          </a:p>
          <a:p>
            <a:r>
              <a:rPr lang="ru-RU" sz="1400" dirty="0"/>
              <a:t>Растет как в полутени, так и в тени, но обязательно теплое.</a:t>
            </a:r>
          </a:p>
          <a:p>
            <a:r>
              <a:rPr lang="ru-RU" sz="1400" dirty="0"/>
              <a:t>Оберегать от прямых солнечных лучей.</a:t>
            </a:r>
          </a:p>
          <a:p>
            <a:r>
              <a:rPr lang="ru-RU" sz="1400" dirty="0"/>
              <a:t>В период активного роста – поливают обильно, жарким летом- ежедневно.</a:t>
            </a:r>
          </a:p>
          <a:p>
            <a:r>
              <a:rPr lang="ru-RU" sz="1400" dirty="0"/>
              <a:t>Данное растение нуждается в регулярной пересадке.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4572008"/>
            <a:ext cx="8346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</a:rPr>
              <a:t>КИСЛИЦА</a:t>
            </a:r>
          </a:p>
          <a:p>
            <a:r>
              <a:rPr lang="ru-RU" sz="1400" dirty="0"/>
              <a:t>Родина- Южная Америка, Европа.</a:t>
            </a:r>
          </a:p>
          <a:p>
            <a:r>
              <a:rPr lang="ru-RU" sz="1400" dirty="0"/>
              <a:t>Распространено около 800 видов.</a:t>
            </a:r>
          </a:p>
          <a:p>
            <a:r>
              <a:rPr lang="ru-RU" sz="1400" dirty="0"/>
              <a:t>Кислица теплолюбива и предпочитает температуру 25 С, </a:t>
            </a:r>
            <a:endParaRPr lang="ru-RU" sz="1400" dirty="0" smtClean="0"/>
          </a:p>
          <a:p>
            <a:r>
              <a:rPr lang="ru-RU" sz="1400" dirty="0" smtClean="0"/>
              <a:t>но </a:t>
            </a:r>
            <a:r>
              <a:rPr lang="ru-RU" sz="1400" dirty="0"/>
              <a:t>зимой не должна превышать 5 С.</a:t>
            </a:r>
          </a:p>
          <a:p>
            <a:r>
              <a:rPr lang="ru-RU" sz="1400" dirty="0"/>
              <a:t>Кислица- светолюбивое растение.</a:t>
            </a:r>
          </a:p>
          <a:p>
            <a:r>
              <a:rPr lang="ru-RU" sz="1400" dirty="0"/>
              <a:t>В теплое время требует обильного полива, зимой количество воды уменьшают.</a:t>
            </a:r>
          </a:p>
          <a:p>
            <a:r>
              <a:rPr lang="ru-RU" sz="1400" dirty="0"/>
              <a:t>Кислица требует частого опрыскивания.</a:t>
            </a:r>
          </a:p>
          <a:p>
            <a:r>
              <a:rPr lang="ru-RU" sz="1400" dirty="0"/>
              <a:t>Пересаживать растение желательно весной.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8824" y="48821"/>
            <a:ext cx="2397887" cy="2300240"/>
          </a:xfrm>
          <a:prstGeom prst="rect">
            <a:avLst/>
          </a:prstGeom>
        </p:spPr>
      </p:pic>
      <p:pic>
        <p:nvPicPr>
          <p:cNvPr id="7" name="Рисунок 6" descr="DSCN1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11" y="2350320"/>
            <a:ext cx="2286017" cy="230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0"/>
            <a:ext cx="294413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</a:rPr>
              <a:t>Кодиеуму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необходим свет, чтобы листья не потеряли декоративную окраску. </a:t>
            </a:r>
            <a:endParaRPr lang="ru-RU" sz="1400" dirty="0" smtClean="0"/>
          </a:p>
          <a:p>
            <a:r>
              <a:rPr lang="ru-RU" sz="1400" dirty="0" smtClean="0"/>
              <a:t>Осенью </a:t>
            </a:r>
            <a:r>
              <a:rPr lang="ru-RU" sz="1400" dirty="0"/>
              <a:t>и зимой переносит прямые солнечные лучи, а весной и </a:t>
            </a:r>
            <a:r>
              <a:rPr lang="ru-RU" sz="1400" dirty="0" smtClean="0"/>
              <a:t>летом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растение лучше от них </a:t>
            </a:r>
            <a:r>
              <a:rPr lang="ru-RU" sz="1400" dirty="0" err="1"/>
              <a:t>притенить</a:t>
            </a:r>
            <a:r>
              <a:rPr lang="ru-RU" sz="1400" dirty="0"/>
              <a:t> во избежание ожогов листьев. </a:t>
            </a:r>
            <a:endParaRPr lang="ru-RU" sz="1400" dirty="0" smtClean="0"/>
          </a:p>
          <a:p>
            <a:r>
              <a:rPr lang="ru-RU" sz="1400" dirty="0" smtClean="0"/>
              <a:t>К </a:t>
            </a:r>
            <a:r>
              <a:rPr lang="ru-RU" sz="1400" dirty="0"/>
              <a:t>яркому весеннему солнцу растение приучают постепенно.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выращивания подходят западные и восточные подоконники.</a:t>
            </a:r>
          </a:p>
          <a:p>
            <a:r>
              <a:rPr lang="ru-RU" sz="1400" dirty="0"/>
              <a:t>Необходима высокая влажность, для этого листья ежедневно опрыскивают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время от времени моют с двух сторон теплой водой при помощи </a:t>
            </a:r>
            <a:endParaRPr lang="ru-RU" sz="1400" dirty="0" smtClean="0"/>
          </a:p>
          <a:p>
            <a:r>
              <a:rPr lang="ru-RU" sz="1400" dirty="0" smtClean="0"/>
              <a:t>мягкой </a:t>
            </a:r>
            <a:r>
              <a:rPr lang="ru-RU" sz="1400" dirty="0"/>
              <a:t>тряпочки или губки. </a:t>
            </a:r>
            <a:endParaRPr lang="ru-RU" sz="1400" dirty="0" smtClean="0"/>
          </a:p>
          <a:p>
            <a:r>
              <a:rPr lang="ru-RU" sz="1400" dirty="0" smtClean="0"/>
              <a:t>Растению </a:t>
            </a:r>
            <a:r>
              <a:rPr lang="ru-RU" sz="1400" dirty="0"/>
              <a:t>устраивают регулярный душ (1 раз в неделю). </a:t>
            </a:r>
            <a:endParaRPr lang="ru-RU" sz="1400" dirty="0" smtClean="0"/>
          </a:p>
          <a:p>
            <a:r>
              <a:rPr lang="ru-RU" sz="1400" dirty="0" smtClean="0"/>
              <a:t>Ставить </a:t>
            </a:r>
            <a:r>
              <a:rPr lang="ru-RU" sz="1400" dirty="0"/>
              <a:t>горшок с </a:t>
            </a:r>
            <a:r>
              <a:rPr lang="ru-RU" sz="1400" dirty="0" err="1"/>
              <a:t>кодиеумом</a:t>
            </a:r>
            <a:r>
              <a:rPr lang="ru-RU" sz="1400" dirty="0"/>
              <a:t> нужно дальше от отопительных приборов, </a:t>
            </a:r>
            <a:endParaRPr lang="ru-RU" sz="1400" dirty="0" smtClean="0"/>
          </a:p>
          <a:p>
            <a:r>
              <a:rPr lang="ru-RU" sz="1400" dirty="0" smtClean="0"/>
              <a:t>чтобы </a:t>
            </a:r>
            <a:r>
              <a:rPr lang="ru-RU" sz="1400" dirty="0"/>
              <a:t>воздух вокруг не был слишком сухим.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БАЛЬЗАМИН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Родина- Восточная Индия.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Существует около 600 видов.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народе называют недотрогой или Ванькой мокрым.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растение зимой цвело, температура не меньше 15 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Летом часто поливают, зимой уменьшают полив.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Опрыскивать осторожно, не попадая на цветки.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Пересаживают в любое время года.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DSCN1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65197" y="4380023"/>
            <a:ext cx="2643174" cy="23127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71736" y="4500570"/>
            <a:ext cx="21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Кодиеум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кратон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Наш живой уголок. Делали вместе с детьми. Придумали аквариум с рыбками, деревья с птицами. Получилось очень красиво и реалистично. Дети с удовольствием разглядывают. Дети очень любят ухаживать за живыми цветами. Уголок используем для работы с детьми в дидактических играх, сюжетно - ролевых. материал использовался самый простой, для деревьев и аквариума потолочная плитка, пластмассовые объемные рыбки, камушки из коричневой цветной бумаги, а так же дренажные камушки. на деревьях листья были сделаны из искусственных пластмассовых цветов. ягоды из цветной бумаги, птицы были нарисованы, разукрашены и вырезаны. Все очень просто, но в тоже время </a:t>
            </a:r>
            <a:r>
              <a:rPr lang="ru-RU" dirty="0" err="1" smtClean="0"/>
              <a:t>креативно</a:t>
            </a:r>
            <a:r>
              <a:rPr lang="ru-RU" dirty="0" smtClean="0"/>
              <a:t> и оригинально.</a:t>
            </a:r>
          </a:p>
          <a:p>
            <a:endParaRPr lang="ru-RU" dirty="0"/>
          </a:p>
        </p:txBody>
      </p:sp>
      <p:pic>
        <p:nvPicPr>
          <p:cNvPr id="6" name="Рисунок 5" descr="DSCN1494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0"/>
            <a:ext cx="3071802" cy="2303852"/>
          </a:xfrm>
          <a:prstGeom prst="rect">
            <a:avLst/>
          </a:prstGeom>
        </p:spPr>
      </p:pic>
      <p:pic>
        <p:nvPicPr>
          <p:cNvPr id="7" name="Рисунок 6" descr="DSCN1493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214554"/>
            <a:ext cx="3048021" cy="2286016"/>
          </a:xfrm>
          <a:prstGeom prst="rect">
            <a:avLst/>
          </a:prstGeom>
        </p:spPr>
      </p:pic>
      <p:pic>
        <p:nvPicPr>
          <p:cNvPr id="9" name="Рисунок 8" descr="DSCN1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286256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785794"/>
            <a:ext cx="8329642" cy="564360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Кроме этого, в уголке природы в каждой группе необходимо иметь:</a:t>
            </a:r>
          </a:p>
          <a:p>
            <a:pPr fontAlgn="base"/>
            <a:r>
              <a:rPr lang="ru-RU" dirty="0" smtClean="0"/>
              <a:t>Натуральные овощи и фрукты, либо их муляжи.</a:t>
            </a:r>
          </a:p>
          <a:p>
            <a:pPr fontAlgn="base"/>
            <a:r>
              <a:rPr lang="ru-RU" dirty="0" smtClean="0"/>
              <a:t>Наборы картинок с изображением животных, птиц, насекомых и прочее.</a:t>
            </a:r>
          </a:p>
          <a:p>
            <a:pPr fontAlgn="base"/>
            <a:r>
              <a:rPr lang="ru-RU" dirty="0" smtClean="0"/>
              <a:t>Альбомы «Времена года»; книжки с иллюстрациями, на которых изображены животные; картины известных художников.</a:t>
            </a:r>
          </a:p>
          <a:p>
            <a:pPr fontAlgn="base"/>
            <a:r>
              <a:rPr lang="ru-RU" dirty="0" smtClean="0"/>
              <a:t>Рисунки детей о природе и поделки из природного материала.</a:t>
            </a:r>
          </a:p>
          <a:p>
            <a:pPr fontAlgn="base"/>
            <a:r>
              <a:rPr lang="ru-RU" dirty="0" smtClean="0"/>
              <a:t>Материал для труда. Фартуки, леечки, лопатки, палочки для рыхления, тряпочки пригодятся для ухода за комнатными растениями. Метёлочки и совочки – для поддержания чистоты в уголке природы и группе.</a:t>
            </a:r>
          </a:p>
          <a:p>
            <a:pPr fontAlgn="base"/>
            <a:r>
              <a:rPr lang="ru-RU" dirty="0" smtClean="0"/>
              <a:t>Оборудование для экспериментов. Формочки, воронки, лопатки, сита будут нужны для игр с песком. Для игр с водой можно использовать пипетки, одноразовые шприцы, ёмкости разной формы. Для изготовления поделок необходим природный и бросовый материал (ракушки, камешки, шишки, жёлуди, каштаны, веточки). Для детей подготовительной группы будет интересна работа с лупой, микроскопом, весами.</a:t>
            </a:r>
          </a:p>
          <a:p>
            <a:pPr fontAlgn="base"/>
            <a:r>
              <a:rPr lang="ru-RU" dirty="0" smtClean="0"/>
              <a:t>Дидактические игры природного содержания «Кто что ест?», «Чей домик?», «Чей малыш?» и другие.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697</Words>
  <Application>Microsoft Office PowerPoint</Application>
  <PresentationFormat>Экран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                    ПАСПОРТ           УГОЛКА ЖИВОЙ ПРИРОДЫ             ГРУППЫ №1 “НЕПОСЕДЫ”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          УГОЛКА ЖИВОЙ ПРИРОДЫ             ГРУППЫ №1 “НЕПОСЕДЫ”</dc:title>
  <dc:creator>Admin</dc:creator>
  <cp:lastModifiedBy>админ</cp:lastModifiedBy>
  <cp:revision>9</cp:revision>
  <dcterms:created xsi:type="dcterms:W3CDTF">2014-02-08T13:26:39Z</dcterms:created>
  <dcterms:modified xsi:type="dcterms:W3CDTF">2015-10-30T19:51:29Z</dcterms:modified>
</cp:coreProperties>
</file>