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6" r:id="rId12"/>
    <p:sldId id="279" r:id="rId13"/>
    <p:sldId id="280" r:id="rId14"/>
    <p:sldId id="272" r:id="rId15"/>
    <p:sldId id="268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3" autoAdjust="0"/>
    <p:restoredTop sz="94660"/>
  </p:normalViewPr>
  <p:slideViewPr>
    <p:cSldViewPr>
      <p:cViewPr varScale="1">
        <p:scale>
          <a:sx n="68" d="100"/>
          <a:sy n="68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AC6-E35C-45B0-9012-9EC9B075E13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0BA-9C21-4F7E-A6A3-536F50FE1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AC6-E35C-45B0-9012-9EC9B075E13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0BA-9C21-4F7E-A6A3-536F50FE1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AC6-E35C-45B0-9012-9EC9B075E13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0BA-9C21-4F7E-A6A3-536F50FE1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AC6-E35C-45B0-9012-9EC9B075E13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0BA-9C21-4F7E-A6A3-536F50FE1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AC6-E35C-45B0-9012-9EC9B075E13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0BA-9C21-4F7E-A6A3-536F50FE1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AC6-E35C-45B0-9012-9EC9B075E13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0BA-9C21-4F7E-A6A3-536F50FE1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AC6-E35C-45B0-9012-9EC9B075E13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0BA-9C21-4F7E-A6A3-536F50FE1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AC6-E35C-45B0-9012-9EC9B075E13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0BA-9C21-4F7E-A6A3-536F50FE1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AC6-E35C-45B0-9012-9EC9B075E13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0BA-9C21-4F7E-A6A3-536F50FE1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AC6-E35C-45B0-9012-9EC9B075E13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0BA-9C21-4F7E-A6A3-536F50FE1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5AC6-E35C-45B0-9012-9EC9B075E13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5FF0BA-9C21-4F7E-A6A3-536F50FE1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6B5AC6-E35C-45B0-9012-9EC9B075E13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5FF0BA-9C21-4F7E-A6A3-536F50FE110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МОЯ МАЛАЯ РОДИНА –ШЕРЕГЕШ!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err="1" smtClean="0">
                <a:solidFill>
                  <a:schemeClr val="tx2"/>
                </a:solidFill>
              </a:rPr>
              <a:t>Т</a:t>
            </a:r>
            <a:r>
              <a:rPr lang="ru-RU" dirty="0" err="1" smtClean="0">
                <a:solidFill>
                  <a:schemeClr val="tx2"/>
                </a:solidFill>
              </a:rPr>
              <a:t>ортумашева</a:t>
            </a:r>
            <a:r>
              <a:rPr lang="ru-RU" dirty="0" smtClean="0">
                <a:solidFill>
                  <a:schemeClr val="tx2"/>
                </a:solidFill>
              </a:rPr>
              <a:t> Г.М.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шерегеш\43386932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3" y="476672"/>
            <a:ext cx="770485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764704"/>
            <a:ext cx="7560840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шерегеш\61053551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908720"/>
            <a:ext cx="770485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шерегеш\51826712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764704"/>
            <a:ext cx="820891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450" y="333375"/>
            <a:ext cx="7272982" cy="597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шерегеш\944134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980728"/>
            <a:ext cx="7200800" cy="5328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шерегеш\85651726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96752"/>
            <a:ext cx="36004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2420938"/>
            <a:ext cx="4183063" cy="381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305800" cy="144016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шерегеш\tn_134425-25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027112"/>
            <a:ext cx="2448272" cy="2185864"/>
          </a:xfrm>
          <a:prstGeom prst="rect">
            <a:avLst/>
          </a:prstGeom>
          <a:noFill/>
        </p:spPr>
      </p:pic>
      <p:pic>
        <p:nvPicPr>
          <p:cNvPr id="13315" name="Picture 3" descr="C:\Users\User\Desktop\шерегеш\tn_1349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292474"/>
            <a:ext cx="2592287" cy="24407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7824" y="1268760"/>
            <a:ext cx="54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Среди высоких гордых гор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Лежит мой край прекрасный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Синеют блюдечки озер,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Пестрят коврами луговины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 ней молва идет, шумит по свету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его богатой кладовой, каких секретов только нет.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шерегеш\sheregesh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539750"/>
            <a:ext cx="7920880" cy="5913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шерегеш\s756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692696"/>
            <a:ext cx="662473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шерегеш\67652343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692696"/>
            <a:ext cx="784887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шерегеш\21178232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764704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ерегеш\sheregesh-5516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620688"/>
            <a:ext cx="8208912" cy="613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шерегеш\334336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136524"/>
            <a:ext cx="8096448" cy="6172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шерегеш\55061613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836712"/>
            <a:ext cx="8136903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46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МОЯ МАЛАЯ РОДИНА –ШЕРЕГЕШ!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</cp:lastModifiedBy>
  <cp:revision>8</cp:revision>
  <dcterms:created xsi:type="dcterms:W3CDTF">2015-03-21T18:05:47Z</dcterms:created>
  <dcterms:modified xsi:type="dcterms:W3CDTF">2015-10-26T08:11:55Z</dcterms:modified>
</cp:coreProperties>
</file>