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4" r:id="rId3"/>
    <p:sldId id="261" r:id="rId4"/>
    <p:sldId id="275" r:id="rId5"/>
    <p:sldId id="276" r:id="rId6"/>
    <p:sldId id="277" r:id="rId7"/>
    <p:sldId id="280" r:id="rId8"/>
    <p:sldId id="278" r:id="rId9"/>
    <p:sldId id="279" r:id="rId10"/>
    <p:sldId id="282" r:id="rId11"/>
    <p:sldId id="283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35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66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54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66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8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06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8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36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1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9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2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AD09-EE11-454B-8E70-C3A78B9480F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6E7E-22FA-4FB2-9C36-790D741D9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3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kat6000x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6225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На протяжении многих столетий Тула известна производством оружия. Тула долгое время имела важное оборонительное значение. Издревна славятся тульские кузнецы, умевшие изготовлять красивое и качественное вооружение. И в наши дни оружейные мастера совершенствуют технику изготовления сабель, пушек, ружей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" name="Рисунок 2" descr="0_9a2f8_1c1e2df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_9a2fb_e3dd2cb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556792"/>
            <a:ext cx="3419872" cy="2278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8705e_a992161a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5301208"/>
            <a:ext cx="4193381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_87060_ff321a62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861048"/>
            <a:ext cx="4128206" cy="145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_e4a05_2f71708b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484784"/>
            <a:ext cx="3048000" cy="234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_87057_9872ad95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933056"/>
            <a:ext cx="3015406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e4307d9-e4e9-42bc-88d6-ac93c11b0b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625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sky_krem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ser_photo_876c37776796b89a20f54179798c86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62400"/>
            <a:ext cx="3810000" cy="2895600"/>
          </a:xfrm>
          <a:prstGeom prst="rect">
            <a:avLst/>
          </a:prstGeom>
        </p:spPr>
      </p:pic>
      <p:pic>
        <p:nvPicPr>
          <p:cNvPr id="11" name="Рисунок 10" descr="701673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69840"/>
            <a:ext cx="4488160" cy="448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9269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История тульской гармони за короткий срок прошла большой путь: от игрушки, которая была способна издавать всего пару аккордов, до профессионального музыкального инструмента, получившего мировое признание. Тульская гармонь сохранила в себе лучшие традиции и обычаи уникального и неповторимого народного промысла.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5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lskyprya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9522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719610" cy="2996952"/>
          </a:xfrm>
          <a:prstGeom prst="rect">
            <a:avLst/>
          </a:prstGeom>
        </p:spPr>
      </p:pic>
      <p:pic>
        <p:nvPicPr>
          <p:cNvPr id="6" name="Рисунок 5" descr="06892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283968" cy="2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e10436c8842ffaf0e55b12520ff4e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443548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2708920"/>
            <a:ext cx="51480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Тула знаменита пряничным производством. Сам пряник может иметь любую форму (</a:t>
            </a:r>
            <a:r>
              <a:rPr lang="ru-RU" b="1" dirty="0" smtClean="0">
                <a:latin typeface="Bookman Old Style" pitchFamily="18" charset="0"/>
              </a:rPr>
              <a:t>круглую, овальную,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прямоугольную, фигурную</a:t>
            </a:r>
            <a:r>
              <a:rPr lang="ru-RU" sz="2000" b="1" dirty="0" smtClean="0">
                <a:latin typeface="Bookman Old Style" pitchFamily="18" charset="0"/>
              </a:rPr>
              <a:t>), а на его лицевой части нанесён какой-либо узор или надпись. Но тульские пряники славятся не только красивым оформлением, но и замечательным вкусом. Можно приобрести пряники сливочные, заварные, ореховые, медовые, мятные, фруктовые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В самом центре Тулы есть памятник тульскому прянику.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Круглая сдоба диаметром два метра с надписью "На счастье»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Рисунок 3" descr="0_cd4db_e52fd8f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44935"/>
            <a:ext cx="8388424" cy="611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135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gazin-samovarov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565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magazin-samovarov.r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0"/>
            <a:ext cx="2902875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agazin-samovarov.r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6662" y="0"/>
            <a:ext cx="2927338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agazin-samovarov.r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196942"/>
            <a:ext cx="3779912" cy="26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magazin-samovarov.ru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221089"/>
            <a:ext cx="3703528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agazin-samovarov.ru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21089"/>
            <a:ext cx="1841624" cy="263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-bxeyck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31" y="2204864"/>
            <a:ext cx="8272241" cy="465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11 сентября прошлого года был открыт памятник "Тульское чаепитие" - символ гостеприимства и дружелюбия туляков, в нём присутствуют известные на весь мир символы - тульская гармонь, самовар и тульский пряник. Теперь любой гость, въезжая в Тулу, может остановиться в новом сквере и принять участие в тульском чаепитии, почувствовать себя в Туле желанным гостем, понять, что Тула - уютный и гостеприимный город со вкусными сладостями, красивыми самоварами и талантливыми людьми.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248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Тула – город-герой</dc:title>
  <dc:creator>User</dc:creator>
  <cp:lastModifiedBy>бибка</cp:lastModifiedBy>
  <cp:revision>42</cp:revision>
  <dcterms:created xsi:type="dcterms:W3CDTF">2013-04-22T14:26:42Z</dcterms:created>
  <dcterms:modified xsi:type="dcterms:W3CDTF">2015-10-26T15:33:57Z</dcterms:modified>
</cp:coreProperties>
</file>