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9" r:id="rId4"/>
    <p:sldId id="266" r:id="rId5"/>
    <p:sldId id="258" r:id="rId6"/>
    <p:sldId id="260" r:id="rId7"/>
    <p:sldId id="265" r:id="rId8"/>
    <p:sldId id="264" r:id="rId9"/>
    <p:sldId id="273" r:id="rId10"/>
    <p:sldId id="291" r:id="rId11"/>
    <p:sldId id="272" r:id="rId12"/>
    <p:sldId id="271" r:id="rId13"/>
    <p:sldId id="270" r:id="rId14"/>
    <p:sldId id="275" r:id="rId15"/>
    <p:sldId id="268" r:id="rId16"/>
    <p:sldId id="274" r:id="rId17"/>
    <p:sldId id="269" r:id="rId18"/>
    <p:sldId id="288" r:id="rId19"/>
    <p:sldId id="292" r:id="rId20"/>
    <p:sldId id="267" r:id="rId21"/>
    <p:sldId id="278" r:id="rId22"/>
    <p:sldId id="277" r:id="rId23"/>
    <p:sldId id="281" r:id="rId24"/>
    <p:sldId id="280" r:id="rId25"/>
    <p:sldId id="283" r:id="rId26"/>
    <p:sldId id="282" r:id="rId27"/>
    <p:sldId id="287" r:id="rId28"/>
    <p:sldId id="293" r:id="rId29"/>
    <p:sldId id="284" r:id="rId30"/>
    <p:sldId id="294" r:id="rId31"/>
    <p:sldId id="290" r:id="rId32"/>
    <p:sldId id="295" r:id="rId33"/>
    <p:sldId id="286" r:id="rId34"/>
    <p:sldId id="29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FF"/>
    <a:srgbClr val="006600"/>
    <a:srgbClr val="800000"/>
    <a:srgbClr val="00FF00"/>
    <a:srgbClr val="00FFFF"/>
    <a:srgbClr val="3399FF"/>
    <a:srgbClr val="CC66FF"/>
    <a:srgbClr val="FF99FF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431-DA6C-4F3D-BB2E-3EB63191E1F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73B-6EC4-46C3-9903-38B427823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431-DA6C-4F3D-BB2E-3EB63191E1F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73B-6EC4-46C3-9903-38B427823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431-DA6C-4F3D-BB2E-3EB63191E1F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73B-6EC4-46C3-9903-38B427823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431-DA6C-4F3D-BB2E-3EB63191E1F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73B-6EC4-46C3-9903-38B427823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431-DA6C-4F3D-BB2E-3EB63191E1F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73B-6EC4-46C3-9903-38B427823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431-DA6C-4F3D-BB2E-3EB63191E1F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73B-6EC4-46C3-9903-38B427823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431-DA6C-4F3D-BB2E-3EB63191E1F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73B-6EC4-46C3-9903-38B427823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431-DA6C-4F3D-BB2E-3EB63191E1F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73B-6EC4-46C3-9903-38B427823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431-DA6C-4F3D-BB2E-3EB63191E1F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73B-6EC4-46C3-9903-38B427823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431-DA6C-4F3D-BB2E-3EB63191E1F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73B-6EC4-46C3-9903-38B427823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431-DA6C-4F3D-BB2E-3EB63191E1F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73B-6EC4-46C3-9903-38B427823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96431-DA6C-4F3D-BB2E-3EB63191E1F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473B-6EC4-46C3-9903-38B427823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7.radikal.ru/i155/0904/51/bbc15aa4c0f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Мои документы\Мои рисунки\andersen_portrait.gif"/>
          <p:cNvPicPr>
            <a:picLocks noChangeAspect="1" noChangeArrowheads="1"/>
          </p:cNvPicPr>
          <p:nvPr/>
        </p:nvPicPr>
        <p:blipFill>
          <a:blip r:embed="rId4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0" y="642918"/>
            <a:ext cx="4143404" cy="56842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00496" y="1571612"/>
            <a:ext cx="4572032" cy="35719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Литературная игра</a:t>
            </a:r>
          </a:p>
          <a:p>
            <a:pPr algn="ctr"/>
            <a:r>
              <a:rPr lang="ru-RU" b="1" dirty="0" smtClean="0">
                <a:ln w="11430"/>
                <a:solidFill>
                  <a:srgbClr val="E7192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сказке Г. Х. Андерсена</a:t>
            </a:r>
          </a:p>
          <a:p>
            <a:pPr algn="ctr"/>
            <a:r>
              <a:rPr lang="ru-RU" b="1" dirty="0" smtClean="0">
                <a:ln w="11430"/>
                <a:solidFill>
                  <a:srgbClr val="E7192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1430"/>
                <a:solidFill>
                  <a:srgbClr val="E7192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Дюймовочка</a:t>
            </a:r>
            <a:r>
              <a:rPr lang="ru-RU" b="1" dirty="0" smtClean="0">
                <a:ln w="11430"/>
                <a:solidFill>
                  <a:srgbClr val="E7192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b="1" dirty="0">
              <a:ln w="11430"/>
              <a:solidFill>
                <a:srgbClr val="E7192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569325" cy="6119813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Назовите цветок, 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«в самой чашечке которого 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на зеленом пестике 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сидела девочка».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 rot="5400000">
            <a:off x="863600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 rot="5400000">
            <a:off x="1295400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Ю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 rot="5400000">
            <a:off x="1727200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 rot="5400000">
            <a:off x="2160587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Ь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 rot="5400000">
            <a:off x="2592387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 rot="5400000">
            <a:off x="3024187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 rot="5400000">
            <a:off x="3455987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 rot="5400000">
            <a:off x="1223963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 rot="5400000">
            <a:off x="158432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Б</a:t>
            </a:r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 rot="5400000">
            <a:off x="194310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 rot="5400000">
            <a:off x="266382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Д</a:t>
            </a:r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 rot="5400000">
            <a:off x="2303463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Г</a:t>
            </a:r>
          </a:p>
        </p:txBody>
      </p:sp>
      <p:sp>
        <p:nvSpPr>
          <p:cNvPr id="48144" name="AutoShape 16"/>
          <p:cNvSpPr>
            <a:spLocks noChangeArrowheads="1"/>
          </p:cNvSpPr>
          <p:nvPr/>
        </p:nvSpPr>
        <p:spPr bwMode="auto">
          <a:xfrm rot="5400000">
            <a:off x="3024188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</p:txBody>
      </p:sp>
      <p:sp>
        <p:nvSpPr>
          <p:cNvPr id="48145" name="AutoShape 17"/>
          <p:cNvSpPr>
            <a:spLocks noChangeArrowheads="1"/>
          </p:cNvSpPr>
          <p:nvPr/>
        </p:nvSpPr>
        <p:spPr bwMode="auto">
          <a:xfrm rot="5400000">
            <a:off x="338455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Ё</a:t>
            </a:r>
          </a:p>
        </p:txBody>
      </p:sp>
      <p:sp>
        <p:nvSpPr>
          <p:cNvPr id="48146" name="AutoShape 18"/>
          <p:cNvSpPr>
            <a:spLocks noChangeArrowheads="1"/>
          </p:cNvSpPr>
          <p:nvPr/>
        </p:nvSpPr>
        <p:spPr bwMode="auto">
          <a:xfrm rot="5400000">
            <a:off x="374332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Ж</a:t>
            </a:r>
          </a:p>
        </p:txBody>
      </p:sp>
      <p:sp>
        <p:nvSpPr>
          <p:cNvPr id="48147" name="AutoShape 19"/>
          <p:cNvSpPr>
            <a:spLocks noChangeArrowheads="1"/>
          </p:cNvSpPr>
          <p:nvPr/>
        </p:nvSpPr>
        <p:spPr bwMode="auto">
          <a:xfrm rot="5400000">
            <a:off x="4103688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З</a:t>
            </a:r>
          </a:p>
        </p:txBody>
      </p:sp>
      <p:sp>
        <p:nvSpPr>
          <p:cNvPr id="48148" name="AutoShape 20"/>
          <p:cNvSpPr>
            <a:spLocks noChangeArrowheads="1"/>
          </p:cNvSpPr>
          <p:nvPr/>
        </p:nvSpPr>
        <p:spPr bwMode="auto">
          <a:xfrm rot="5400000">
            <a:off x="446405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 rot="5400000">
            <a:off x="4824413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Й</a:t>
            </a:r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 rot="5400000">
            <a:off x="518477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48151" name="AutoShape 23"/>
          <p:cNvSpPr>
            <a:spLocks noChangeArrowheads="1"/>
          </p:cNvSpPr>
          <p:nvPr/>
        </p:nvSpPr>
        <p:spPr bwMode="auto">
          <a:xfrm rot="5400000">
            <a:off x="554355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48152" name="AutoShape 24"/>
          <p:cNvSpPr>
            <a:spLocks noChangeArrowheads="1"/>
          </p:cNvSpPr>
          <p:nvPr/>
        </p:nvSpPr>
        <p:spPr bwMode="auto">
          <a:xfrm rot="5400000">
            <a:off x="5903913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М</a:t>
            </a:r>
          </a:p>
        </p:txBody>
      </p:sp>
      <p:sp>
        <p:nvSpPr>
          <p:cNvPr id="48153" name="AutoShape 25"/>
          <p:cNvSpPr>
            <a:spLocks noChangeArrowheads="1"/>
          </p:cNvSpPr>
          <p:nvPr/>
        </p:nvSpPr>
        <p:spPr bwMode="auto">
          <a:xfrm rot="5400000">
            <a:off x="626427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</a:p>
        </p:txBody>
      </p:sp>
      <p:sp>
        <p:nvSpPr>
          <p:cNvPr id="48154" name="AutoShape 26"/>
          <p:cNvSpPr>
            <a:spLocks noChangeArrowheads="1"/>
          </p:cNvSpPr>
          <p:nvPr/>
        </p:nvSpPr>
        <p:spPr bwMode="auto">
          <a:xfrm rot="5400000">
            <a:off x="6624638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48155" name="AutoShape 27"/>
          <p:cNvSpPr>
            <a:spLocks noChangeArrowheads="1"/>
          </p:cNvSpPr>
          <p:nvPr/>
        </p:nvSpPr>
        <p:spPr bwMode="auto">
          <a:xfrm rot="5400000">
            <a:off x="698500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</a:p>
        </p:txBody>
      </p:sp>
      <p:sp>
        <p:nvSpPr>
          <p:cNvPr id="48156" name="AutoShape 28"/>
          <p:cNvSpPr>
            <a:spLocks noChangeArrowheads="1"/>
          </p:cNvSpPr>
          <p:nvPr/>
        </p:nvSpPr>
        <p:spPr bwMode="auto">
          <a:xfrm rot="5400000">
            <a:off x="3024188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Х</a:t>
            </a:r>
          </a:p>
        </p:txBody>
      </p:sp>
      <p:sp>
        <p:nvSpPr>
          <p:cNvPr id="48157" name="AutoShape 29"/>
          <p:cNvSpPr>
            <a:spLocks noChangeArrowheads="1"/>
          </p:cNvSpPr>
          <p:nvPr/>
        </p:nvSpPr>
        <p:spPr bwMode="auto">
          <a:xfrm rot="5400000">
            <a:off x="266382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Ф</a:t>
            </a:r>
          </a:p>
        </p:txBody>
      </p:sp>
      <p:sp>
        <p:nvSpPr>
          <p:cNvPr id="48158" name="AutoShape 30"/>
          <p:cNvSpPr>
            <a:spLocks noChangeArrowheads="1"/>
          </p:cNvSpPr>
          <p:nvPr/>
        </p:nvSpPr>
        <p:spPr bwMode="auto">
          <a:xfrm rot="5400000">
            <a:off x="2303463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У</a:t>
            </a:r>
          </a:p>
        </p:txBody>
      </p:sp>
      <p:sp>
        <p:nvSpPr>
          <p:cNvPr id="48159" name="AutoShape 31"/>
          <p:cNvSpPr>
            <a:spLocks noChangeArrowheads="1"/>
          </p:cNvSpPr>
          <p:nvPr/>
        </p:nvSpPr>
        <p:spPr bwMode="auto">
          <a:xfrm rot="5400000">
            <a:off x="1943101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</p:txBody>
      </p:sp>
      <p:sp>
        <p:nvSpPr>
          <p:cNvPr id="48160" name="AutoShape 32"/>
          <p:cNvSpPr>
            <a:spLocks noChangeArrowheads="1"/>
          </p:cNvSpPr>
          <p:nvPr/>
        </p:nvSpPr>
        <p:spPr bwMode="auto">
          <a:xfrm rot="5400000">
            <a:off x="158432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</a:p>
        </p:txBody>
      </p:sp>
      <p:sp>
        <p:nvSpPr>
          <p:cNvPr id="48161" name="AutoShape 33"/>
          <p:cNvSpPr>
            <a:spLocks noChangeArrowheads="1"/>
          </p:cNvSpPr>
          <p:nvPr/>
        </p:nvSpPr>
        <p:spPr bwMode="auto">
          <a:xfrm rot="5400000">
            <a:off x="1223963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Р</a:t>
            </a:r>
          </a:p>
        </p:txBody>
      </p:sp>
      <p:sp>
        <p:nvSpPr>
          <p:cNvPr id="48162" name="AutoShape 34"/>
          <p:cNvSpPr>
            <a:spLocks noChangeArrowheads="1"/>
          </p:cNvSpPr>
          <p:nvPr/>
        </p:nvSpPr>
        <p:spPr bwMode="auto">
          <a:xfrm rot="5400000">
            <a:off x="518477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Ы</a:t>
            </a:r>
          </a:p>
        </p:txBody>
      </p:sp>
      <p:sp>
        <p:nvSpPr>
          <p:cNvPr id="48163" name="AutoShape 35"/>
          <p:cNvSpPr>
            <a:spLocks noChangeArrowheads="1"/>
          </p:cNvSpPr>
          <p:nvPr/>
        </p:nvSpPr>
        <p:spPr bwMode="auto">
          <a:xfrm rot="5400000">
            <a:off x="4824413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Ь</a:t>
            </a:r>
          </a:p>
        </p:txBody>
      </p:sp>
      <p:sp>
        <p:nvSpPr>
          <p:cNvPr id="48164" name="AutoShape 36"/>
          <p:cNvSpPr>
            <a:spLocks noChangeArrowheads="1"/>
          </p:cNvSpPr>
          <p:nvPr/>
        </p:nvSpPr>
        <p:spPr bwMode="auto">
          <a:xfrm rot="5400000">
            <a:off x="4464051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Щ</a:t>
            </a:r>
          </a:p>
        </p:txBody>
      </p:sp>
      <p:sp>
        <p:nvSpPr>
          <p:cNvPr id="48165" name="AutoShape 37"/>
          <p:cNvSpPr>
            <a:spLocks noChangeArrowheads="1"/>
          </p:cNvSpPr>
          <p:nvPr/>
        </p:nvSpPr>
        <p:spPr bwMode="auto">
          <a:xfrm rot="5400000">
            <a:off x="4103688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Ш</a:t>
            </a:r>
          </a:p>
        </p:txBody>
      </p:sp>
      <p:sp>
        <p:nvSpPr>
          <p:cNvPr id="48166" name="AutoShape 38"/>
          <p:cNvSpPr>
            <a:spLocks noChangeArrowheads="1"/>
          </p:cNvSpPr>
          <p:nvPr/>
        </p:nvSpPr>
        <p:spPr bwMode="auto">
          <a:xfrm rot="5400000">
            <a:off x="374332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Ч</a:t>
            </a:r>
          </a:p>
        </p:txBody>
      </p:sp>
      <p:sp>
        <p:nvSpPr>
          <p:cNvPr id="48167" name="AutoShape 39"/>
          <p:cNvSpPr>
            <a:spLocks noChangeArrowheads="1"/>
          </p:cNvSpPr>
          <p:nvPr/>
        </p:nvSpPr>
        <p:spPr bwMode="auto">
          <a:xfrm rot="5400000">
            <a:off x="3384551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Ц</a:t>
            </a:r>
          </a:p>
        </p:txBody>
      </p:sp>
      <p:sp>
        <p:nvSpPr>
          <p:cNvPr id="48168" name="AutoShape 40"/>
          <p:cNvSpPr>
            <a:spLocks noChangeArrowheads="1"/>
          </p:cNvSpPr>
          <p:nvPr/>
        </p:nvSpPr>
        <p:spPr bwMode="auto">
          <a:xfrm rot="5400000">
            <a:off x="626427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Ю</a:t>
            </a:r>
          </a:p>
        </p:txBody>
      </p:sp>
      <p:sp>
        <p:nvSpPr>
          <p:cNvPr id="48169" name="AutoShape 41"/>
          <p:cNvSpPr>
            <a:spLocks noChangeArrowheads="1"/>
          </p:cNvSpPr>
          <p:nvPr/>
        </p:nvSpPr>
        <p:spPr bwMode="auto">
          <a:xfrm rot="5400000">
            <a:off x="5903913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Э</a:t>
            </a:r>
          </a:p>
        </p:txBody>
      </p:sp>
      <p:sp>
        <p:nvSpPr>
          <p:cNvPr id="48170" name="AutoShape 42"/>
          <p:cNvSpPr>
            <a:spLocks noChangeArrowheads="1"/>
          </p:cNvSpPr>
          <p:nvPr/>
        </p:nvSpPr>
        <p:spPr bwMode="auto">
          <a:xfrm rot="5400000">
            <a:off x="5543551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Ъ</a:t>
            </a:r>
          </a:p>
        </p:txBody>
      </p:sp>
      <p:sp>
        <p:nvSpPr>
          <p:cNvPr id="48171" name="AutoShape 43"/>
          <p:cNvSpPr>
            <a:spLocks noChangeArrowheads="1"/>
          </p:cNvSpPr>
          <p:nvPr/>
        </p:nvSpPr>
        <p:spPr bwMode="auto">
          <a:xfrm rot="5400000">
            <a:off x="6624638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Я</a:t>
            </a:r>
          </a:p>
        </p:txBody>
      </p:sp>
      <p:sp>
        <p:nvSpPr>
          <p:cNvPr id="48172" name="AutoShape 44"/>
          <p:cNvSpPr>
            <a:spLocks noChangeArrowheads="1"/>
          </p:cNvSpPr>
          <p:nvPr/>
        </p:nvSpPr>
        <p:spPr bwMode="auto">
          <a:xfrm rot="5400000">
            <a:off x="2592387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3" name="AutoShape 45"/>
          <p:cNvSpPr>
            <a:spLocks noChangeArrowheads="1"/>
          </p:cNvSpPr>
          <p:nvPr/>
        </p:nvSpPr>
        <p:spPr bwMode="auto">
          <a:xfrm rot="5400000">
            <a:off x="2160587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4" name="AutoShape 46"/>
          <p:cNvSpPr>
            <a:spLocks noChangeArrowheads="1"/>
          </p:cNvSpPr>
          <p:nvPr/>
        </p:nvSpPr>
        <p:spPr bwMode="auto">
          <a:xfrm rot="5400000">
            <a:off x="1727200" y="3536950"/>
            <a:ext cx="576263" cy="360363"/>
          </a:xfrm>
          <a:prstGeom prst="homePlate">
            <a:avLst>
              <a:gd name="adj" fmla="val 3965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5" name="AutoShape 47"/>
          <p:cNvSpPr>
            <a:spLocks noChangeArrowheads="1"/>
          </p:cNvSpPr>
          <p:nvPr/>
        </p:nvSpPr>
        <p:spPr bwMode="auto">
          <a:xfrm rot="5400000">
            <a:off x="1295400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6" name="AutoShape 48"/>
          <p:cNvSpPr>
            <a:spLocks noChangeArrowheads="1"/>
          </p:cNvSpPr>
          <p:nvPr/>
        </p:nvSpPr>
        <p:spPr bwMode="auto">
          <a:xfrm rot="5400000">
            <a:off x="863600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8" name="AutoShape 50"/>
          <p:cNvSpPr>
            <a:spLocks noChangeArrowheads="1"/>
          </p:cNvSpPr>
          <p:nvPr/>
        </p:nvSpPr>
        <p:spPr bwMode="auto">
          <a:xfrm rot="5400000">
            <a:off x="3455987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9" name="AutoShape 51"/>
          <p:cNvSpPr>
            <a:spLocks noChangeArrowheads="1"/>
          </p:cNvSpPr>
          <p:nvPr/>
        </p:nvSpPr>
        <p:spPr bwMode="auto">
          <a:xfrm rot="5400000">
            <a:off x="3024187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80" name="AutoShape 52"/>
          <p:cNvSpPr>
            <a:spLocks noChangeArrowheads="1"/>
          </p:cNvSpPr>
          <p:nvPr/>
        </p:nvSpPr>
        <p:spPr bwMode="auto">
          <a:xfrm>
            <a:off x="5219700" y="2565400"/>
            <a:ext cx="1635125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dirty="0">
                <a:solidFill>
                  <a:schemeClr val="bg2"/>
                </a:solidFill>
              </a:rPr>
              <a:t>Есть такая</a:t>
            </a:r>
          </a:p>
          <a:p>
            <a:r>
              <a:rPr lang="ru-RU" sz="1800" dirty="0">
                <a:solidFill>
                  <a:schemeClr val="bg2"/>
                </a:solidFill>
              </a:rPr>
              <a:t>      буква!</a:t>
            </a:r>
          </a:p>
        </p:txBody>
      </p:sp>
      <p:sp>
        <p:nvSpPr>
          <p:cNvPr id="48181" name="AutoShape 53"/>
          <p:cNvSpPr>
            <a:spLocks noChangeArrowheads="1"/>
          </p:cNvSpPr>
          <p:nvPr/>
        </p:nvSpPr>
        <p:spPr bwMode="auto">
          <a:xfrm>
            <a:off x="5219700" y="3644900"/>
            <a:ext cx="1635125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66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dirty="0">
                <a:solidFill>
                  <a:schemeClr val="bg2"/>
                </a:solidFill>
              </a:rPr>
              <a:t>Нет такой</a:t>
            </a:r>
          </a:p>
          <a:p>
            <a:r>
              <a:rPr lang="ru-RU" sz="1800" dirty="0">
                <a:solidFill>
                  <a:schemeClr val="bg2"/>
                </a:solidFill>
              </a:rPr>
              <a:t>      буквы!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81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8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81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5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81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481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8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481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8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481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8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0" fill="hold"/>
                                        <p:tgtEl>
                                          <p:spTgt spid="481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8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0" fill="hold"/>
                                        <p:tgtEl>
                                          <p:spTgt spid="481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xit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8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0" fill="hold"/>
                                        <p:tgtEl>
                                          <p:spTgt spid="481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xit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0" fill="hold"/>
                                        <p:tgtEl>
                                          <p:spTgt spid="481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xit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8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0" fill="hold"/>
                                        <p:tgtEl>
                                          <p:spTgt spid="481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xit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8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0" fill="hold"/>
                                        <p:tgtEl>
                                          <p:spTgt spid="481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4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xit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5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8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0" fill="hold"/>
                                        <p:tgtEl>
                                          <p:spTgt spid="481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5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8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1000" fill="hold"/>
                                        <p:tgtEl>
                                          <p:spTgt spid="481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xit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5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8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1000" fill="hold"/>
                                        <p:tgtEl>
                                          <p:spTgt spid="481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5" presetID="2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48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5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8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1000" fill="hold"/>
                                        <p:tgtEl>
                                          <p:spTgt spid="481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1" presetID="2" presetClass="entr" presetSubtype="2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10" presetClass="exit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54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8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1000" fill="hold"/>
                                        <p:tgtEl>
                                          <p:spTgt spid="481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4" presetID="2" presetClass="entr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55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48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1000" fill="hold"/>
                                        <p:tgtEl>
                                          <p:spTgt spid="481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10" presetClass="exit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1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8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1000" fill="hold"/>
                                        <p:tgtEl>
                                          <p:spTgt spid="481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0" presetClass="exit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0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48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1000" fill="hold"/>
                                        <p:tgtEl>
                                          <p:spTgt spid="481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6" presetID="2" presetClass="entr" presetSubtype="2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59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48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1000" fill="hold"/>
                                        <p:tgtEl>
                                          <p:spTgt spid="481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2" presetID="2" presetClass="entr" presetSubtype="2" fill="hold" grpId="4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10" presetClass="exit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58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8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1000" fill="hold"/>
                                        <p:tgtEl>
                                          <p:spTgt spid="48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5" presetID="2" presetClass="entr" presetSubtype="2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57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48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1000" fill="hold"/>
                                        <p:tgtEl>
                                          <p:spTgt spid="481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8" presetID="2" presetClass="entr" presetSubtype="2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" presetID="10" presetClass="exit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5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48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1000" fill="hold"/>
                                        <p:tgtEl>
                                          <p:spTgt spid="481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1" presetID="2" presetClass="entr" presetSubtype="2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0" presetClass="exit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7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48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1000" fill="hold"/>
                                        <p:tgtEl>
                                          <p:spTgt spid="48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4" presetID="2" presetClass="entr" presetSubtype="2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xit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8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1000" fill="hold"/>
                                        <p:tgtEl>
                                          <p:spTgt spid="481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7" presetID="2" presetClass="entr" presetSubtype="2" fill="hold" grpId="4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10" presetClass="exit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5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48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1000" fill="hold"/>
                                        <p:tgtEl>
                                          <p:spTgt spid="481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0" presetID="2" presetClass="entr" presetSubtype="2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00"/>
                            </p:stCondLst>
                            <p:childTnLst>
                              <p:par>
                                <p:cTn id="365" presetID="10" presetClass="exit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4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48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1000" fill="hold"/>
                                        <p:tgtEl>
                                          <p:spTgt spid="481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3" presetID="2" presetClass="entr" presetSubtype="2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10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10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10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00"/>
                            </p:stCondLst>
                            <p:childTnLst>
                              <p:par>
                                <p:cTn id="381" presetID="10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3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48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8" dur="1000" fill="hold"/>
                                        <p:tgtEl>
                                          <p:spTgt spid="48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9" presetID="2" presetClass="entr" presetSubtype="2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000"/>
                            </p:stCondLst>
                            <p:childTnLst>
                              <p:par>
                                <p:cTn id="394" presetID="10" presetClass="exit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2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48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" dur="1000" fill="hold"/>
                                        <p:tgtEl>
                                          <p:spTgt spid="481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2" presetID="2" presetClass="entr" presetSubtype="2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000"/>
                            </p:stCondLst>
                            <p:childTnLst>
                              <p:par>
                                <p:cTn id="407" presetID="10" presetClass="exit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70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48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4" dur="1000" fill="hold"/>
                                        <p:tgtEl>
                                          <p:spTgt spid="481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5" presetID="2" presetClass="entr" presetSubtype="2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000"/>
                            </p:stCondLst>
                            <p:childTnLst>
                              <p:par>
                                <p:cTn id="420" presetID="10" presetClass="exit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9"/>
                  </p:tgtEl>
                </p:cond>
              </p:nextCondLst>
            </p:seq>
            <p:seq concurrent="1" nextAc="seek">
              <p:cTn id="423" restart="whenNotActive" fill="hold" evtFilter="cancelBubble" nodeType="interactiveSeq">
                <p:stCondLst>
                  <p:cond evt="onClick" delay="0">
                    <p:tgtEl>
                      <p:spTgt spid="48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4" fill="hold">
                      <p:stCondLst>
                        <p:cond delay="0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1000" fill="hold"/>
                                        <p:tgtEl>
                                          <p:spTgt spid="481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8" presetID="2" presetClass="entr" presetSubtype="2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" dur="10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10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10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000"/>
                            </p:stCondLst>
                            <p:childTnLst>
                              <p:par>
                                <p:cTn id="436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68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48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1000" fill="hold"/>
                                        <p:tgtEl>
                                          <p:spTgt spid="48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4" presetID="2" presetClass="entr" presetSubtype="2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6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7" dur="10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49" presetID="10" presetClass="exit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1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71"/>
                  </p:tgtEl>
                </p:cond>
              </p:nextCondLst>
            </p:seq>
          </p:childTnLst>
        </p:cTn>
      </p:par>
    </p:tnLst>
    <p:bldLst>
      <p:bldP spid="48139" grpId="0"/>
      <p:bldP spid="48140" grpId="0"/>
      <p:bldP spid="48141" grpId="0"/>
      <p:bldP spid="48142" grpId="0"/>
      <p:bldP spid="48143" grpId="0"/>
      <p:bldP spid="48144" grpId="0"/>
      <p:bldP spid="48145" grpId="0"/>
      <p:bldP spid="48146" grpId="0"/>
      <p:bldP spid="48147" grpId="0"/>
      <p:bldP spid="48148" grpId="0"/>
      <p:bldP spid="48149" grpId="0"/>
      <p:bldP spid="48150" grpId="0"/>
      <p:bldP spid="48151" grpId="0"/>
      <p:bldP spid="48152" grpId="0"/>
      <p:bldP spid="48153" grpId="0"/>
      <p:bldP spid="48154" grpId="0"/>
      <p:bldP spid="48155" grpId="0"/>
      <p:bldP spid="48156" grpId="0"/>
      <p:bldP spid="48158" grpId="0"/>
      <p:bldP spid="48159" grpId="0"/>
      <p:bldP spid="48160" grpId="0"/>
      <p:bldP spid="48161" grpId="0"/>
      <p:bldP spid="48162" grpId="0"/>
      <p:bldP spid="48163" grpId="0"/>
      <p:bldP spid="48164" grpId="0"/>
      <p:bldP spid="48165" grpId="0"/>
      <p:bldP spid="48166" grpId="0"/>
      <p:bldP spid="48167" grpId="0"/>
      <p:bldP spid="48168" grpId="0"/>
      <p:bldP spid="48169" grpId="0"/>
      <p:bldP spid="48170" grpId="0"/>
      <p:bldP spid="48171" grpId="0"/>
      <p:bldP spid="48172" grpId="0" animBg="1"/>
      <p:bldP spid="48173" grpId="0" animBg="1"/>
      <p:bldP spid="48174" grpId="0" animBg="1"/>
      <p:bldP spid="48175" grpId="0" animBg="1"/>
      <p:bldP spid="48176" grpId="0" animBg="1"/>
      <p:bldP spid="48178" grpId="0" animBg="1"/>
      <p:bldP spid="48179" grpId="0" animBg="1"/>
      <p:bldP spid="48180" grpId="0" animBg="1"/>
      <p:bldP spid="48180" grpId="1" animBg="1"/>
      <p:bldP spid="48180" grpId="2" animBg="1"/>
      <p:bldP spid="48180" grpId="3" animBg="1"/>
      <p:bldP spid="48180" grpId="4" animBg="1"/>
      <p:bldP spid="48180" grpId="5" animBg="1"/>
      <p:bldP spid="48180" grpId="6" animBg="1"/>
      <p:bldP spid="48180" grpId="7" animBg="1"/>
      <p:bldP spid="48180" grpId="8" animBg="1"/>
      <p:bldP spid="48180" grpId="9" animBg="1"/>
      <p:bldP spid="48180" grpId="10" animBg="1"/>
      <p:bldP spid="48180" grpId="11" animBg="1"/>
      <p:bldP spid="48180" grpId="12" animBg="1"/>
      <p:bldP spid="48180" grpId="13" animBg="1"/>
      <p:bldP spid="48181" grpId="0" animBg="1"/>
      <p:bldP spid="48181" grpId="1" animBg="1"/>
      <p:bldP spid="48181" grpId="2" animBg="1"/>
      <p:bldP spid="48181" grpId="3" animBg="1"/>
      <p:bldP spid="48181" grpId="4" animBg="1"/>
      <p:bldP spid="48181" grpId="5" animBg="1"/>
      <p:bldP spid="48181" grpId="6" animBg="1"/>
      <p:bldP spid="48181" grpId="7" animBg="1"/>
      <p:bldP spid="48181" grpId="8" animBg="1"/>
      <p:bldP spid="48181" grpId="9" animBg="1"/>
      <p:bldP spid="48181" grpId="10" animBg="1"/>
      <p:bldP spid="48181" grpId="11" animBg="1"/>
      <p:bldP spid="48181" grpId="12" animBg="1"/>
      <p:bldP spid="48181" grpId="13" animBg="1"/>
      <p:bldP spid="48181" grpId="14" animBg="1"/>
      <p:bldP spid="48181" grpId="15" animBg="1"/>
      <p:bldP spid="48181" grpId="16" animBg="1"/>
      <p:bldP spid="48181" grpId="17" animBg="1"/>
      <p:bldP spid="48181" grpId="18" animBg="1"/>
      <p:bldP spid="48181" grpId="19" animBg="1"/>
      <p:bldP spid="48181" grpId="20" animBg="1"/>
      <p:bldP spid="48181" grpId="21" animBg="1"/>
      <p:bldP spid="48181" grpId="22" animBg="1"/>
      <p:bldP spid="48181" grpId="23" animBg="1"/>
      <p:bldP spid="48181" grpId="24" animBg="1"/>
      <p:bldP spid="48181" grpId="25" animBg="1"/>
      <p:bldP spid="48181" grpId="26" animBg="1"/>
      <p:bldP spid="48181" grpId="27" animBg="1"/>
      <p:bldP spid="48181" grpId="28" animBg="1"/>
      <p:bldP spid="48181" grpId="29" animBg="1"/>
      <p:bldP spid="48181" grpId="30" animBg="1"/>
      <p:bldP spid="48181" grpId="31" animBg="1"/>
      <p:bldP spid="48181" grpId="32" animBg="1"/>
      <p:bldP spid="48181" grpId="33" animBg="1"/>
      <p:bldP spid="48181" grpId="34" animBg="1"/>
      <p:bldP spid="48181" grpId="35" animBg="1"/>
      <p:bldP spid="48181" grpId="36" animBg="1"/>
      <p:bldP spid="48181" grpId="37" animBg="1"/>
      <p:bldP spid="48181" grpId="38" animBg="1"/>
      <p:bldP spid="48181" grpId="39" animBg="1"/>
      <p:bldP spid="48181" grpId="40" animBg="1"/>
      <p:bldP spid="48181" grpId="41" animBg="1"/>
      <p:bldP spid="48181" grpId="42" animBg="1"/>
      <p:bldP spid="48181" grpId="43" animBg="1"/>
      <p:bldP spid="48181" grpId="44" animBg="1"/>
      <p:bldP spid="48181" grpId="45" animBg="1"/>
      <p:bldP spid="48181" grpId="46" animBg="1"/>
      <p:bldP spid="48181" grpId="47" animBg="1"/>
      <p:bldP spid="48181" grpId="48" animBg="1"/>
      <p:bldP spid="48181" grpId="49" animBg="1"/>
      <p:bldP spid="48181" grpId="50" animBg="1"/>
      <p:bldP spid="48181" grpId="5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00100" y="-1000156"/>
            <a:ext cx="7772400" cy="56911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отборочный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тур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D:\сохранёное\Мои документы\Мои рисунки\451d3c777904.gif"/>
          <p:cNvPicPr>
            <a:picLocks noChangeAspect="1" noChangeArrowheads="1" noCrop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500034" y="2697610"/>
            <a:ext cx="4143404" cy="3946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428604"/>
            <a:ext cx="7643866" cy="129802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905"/>
                <a:solidFill>
                  <a:srgbClr val="4BFC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Чья эта вещь?</a:t>
            </a:r>
            <a:endParaRPr lang="ru-RU" b="1" dirty="0">
              <a:ln w="1905"/>
              <a:solidFill>
                <a:srgbClr val="4BFC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214554"/>
            <a:ext cx="7000924" cy="314327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0" dirty="0" smtClean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Маленькая золотая </a:t>
            </a:r>
          </a:p>
          <a:p>
            <a:pPr algn="ctr"/>
            <a:r>
              <a:rPr lang="ru-RU" b="1" i="0" dirty="0" smtClean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корона.</a:t>
            </a:r>
            <a:endParaRPr lang="ru-RU" b="1" dirty="0">
              <a:ln w="11430"/>
              <a:solidFill>
                <a:srgbClr val="CC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Admin\Мои документы\Мои рисунки\089528_70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93644">
            <a:off x="784766" y="4577783"/>
            <a:ext cx="2325516" cy="1630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D:\сохранёное\Мои рисунки\10706535_snen.gif"/>
          <p:cNvPicPr>
            <a:picLocks noChangeAspect="1" noChangeArrowheads="1" noCrop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428596" y="428604"/>
            <a:ext cx="5572164" cy="59531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43174" y="2428868"/>
            <a:ext cx="5929354" cy="3071834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Корона</a:t>
            </a:r>
          </a:p>
          <a:p>
            <a:pPr algn="ctr"/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принадлежит</a:t>
            </a:r>
          </a:p>
          <a:p>
            <a:pPr algn="ctr"/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королю эльфов</a:t>
            </a:r>
            <a:endParaRPr lang="ru-RU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C:\Documents and Settings\Admin\Мои документы\Мои рисунки\7500800_en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64" t="23295" r="32386" b="63068"/>
          <a:stretch>
            <a:fillRect/>
          </a:stretch>
        </p:blipFill>
        <p:spPr bwMode="auto">
          <a:xfrm>
            <a:off x="1785918" y="0"/>
            <a:ext cx="127695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428604"/>
            <a:ext cx="7643866" cy="129802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905"/>
                <a:solidFill>
                  <a:srgbClr val="4BFC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Чья эта вещь?</a:t>
            </a:r>
            <a:endParaRPr lang="ru-RU" b="1" dirty="0">
              <a:ln w="1905"/>
              <a:solidFill>
                <a:srgbClr val="4BFC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357430"/>
            <a:ext cx="6786610" cy="314327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Красивая </a:t>
            </a:r>
          </a:p>
          <a:p>
            <a:r>
              <a:rPr lang="ru-RU" b="1" i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бархатная шуба</a:t>
            </a:r>
            <a:endParaRPr lang="ru-RU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C:\Documents and Settings\Admin\Мои документы\Мои рисунки\0634400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7589" t="6473" r="893" b="6473"/>
          <a:stretch>
            <a:fillRect/>
          </a:stretch>
        </p:blipFill>
        <p:spPr bwMode="auto">
          <a:xfrm rot="934906">
            <a:off x="5072066" y="1428736"/>
            <a:ext cx="2500330" cy="2956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Documents and Settings\Admin\Мои документы\Мои рисунки\1195754684_44122a2efc8e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 l="35405"/>
          <a:stretch>
            <a:fillRect/>
          </a:stretch>
        </p:blipFill>
        <p:spPr bwMode="auto">
          <a:xfrm rot="251833">
            <a:off x="5572132" y="428604"/>
            <a:ext cx="3294070" cy="5786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785794"/>
            <a:ext cx="5429288" cy="507209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Шуба</a:t>
            </a:r>
          </a:p>
          <a:p>
            <a:pPr algn="ctr"/>
            <a:r>
              <a:rPr lang="ru-RU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принадлежит</a:t>
            </a:r>
          </a:p>
          <a:p>
            <a:pPr algn="ctr"/>
            <a:r>
              <a:rPr lang="ru-RU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кроту.</a:t>
            </a:r>
            <a:endParaRPr lang="ru-RU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428604"/>
            <a:ext cx="7643866" cy="129802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905"/>
                <a:solidFill>
                  <a:srgbClr val="4BFC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Чья эта вещь?</a:t>
            </a:r>
            <a:endParaRPr lang="ru-RU" b="1" dirty="0">
              <a:ln w="1905"/>
              <a:solidFill>
                <a:srgbClr val="4BFC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714488"/>
            <a:ext cx="5643586" cy="2928957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Скорлупа </a:t>
            </a:r>
          </a:p>
          <a:p>
            <a:pPr algn="ctr"/>
            <a:r>
              <a:rPr lang="ru-RU" b="1" i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грецкого ореха.</a:t>
            </a:r>
            <a:endParaRPr lang="ru-RU" b="1" i="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8" name="Picture 4" descr="C:\Documents and Settings\Admin\Мои документы\Мои рисунки\854walnu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714752"/>
            <a:ext cx="4214810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сохранёное\Мои документы\Мои рисунки\i73074253_92509_7.gif"/>
          <p:cNvPicPr>
            <a:picLocks noChangeAspect="1" noChangeArrowheads="1" noCrop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5500694" y="1000108"/>
            <a:ext cx="2409835" cy="49434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071546"/>
            <a:ext cx="4857784" cy="4857784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Скорлупа </a:t>
            </a:r>
          </a:p>
          <a:p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грецкого ореха</a:t>
            </a:r>
          </a:p>
          <a:p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принадлежит</a:t>
            </a:r>
          </a:p>
          <a:p>
            <a:r>
              <a:rPr lang="ru-RU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Дюймовочке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Documents and Settings\Admin\Мои документы\Мои рисунки\67930156f578.pn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2786050" y="0"/>
            <a:ext cx="6804022" cy="7503448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571480"/>
            <a:ext cx="5572164" cy="72866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II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Полу-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финал</a:t>
            </a:r>
            <a:endParaRPr kumimoji="0" lang="ru-RU" sz="9600" b="1" i="1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569325" cy="6119813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«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Посадим-ка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её на самую </a:t>
            </a:r>
          </a:p>
          <a:p>
            <a:pPr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середину реки, на широкий </a:t>
            </a:r>
          </a:p>
          <a:p>
            <a:pPr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лист                       , - это </a:t>
            </a:r>
          </a:p>
          <a:p>
            <a:pPr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целый остров для такой </a:t>
            </a:r>
          </a:p>
          <a:p>
            <a:pPr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крошки».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Назовите цветок, о котором идёт речь в цитате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(в косвенном падеже).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 rot="5400000">
            <a:off x="1655763" y="166528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45071" name="AutoShape 15"/>
          <p:cNvSpPr>
            <a:spLocks noChangeArrowheads="1"/>
          </p:cNvSpPr>
          <p:nvPr/>
        </p:nvSpPr>
        <p:spPr bwMode="auto">
          <a:xfrm rot="5400000">
            <a:off x="2016126" y="166528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У</a:t>
            </a:r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 rot="5400000">
            <a:off x="2376488" y="166528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</a:p>
        </p:txBody>
      </p:sp>
      <p:sp>
        <p:nvSpPr>
          <p:cNvPr id="45073" name="AutoShape 17"/>
          <p:cNvSpPr>
            <a:spLocks noChangeArrowheads="1"/>
          </p:cNvSpPr>
          <p:nvPr/>
        </p:nvSpPr>
        <p:spPr bwMode="auto">
          <a:xfrm rot="5400000">
            <a:off x="2735263" y="166528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Ш</a:t>
            </a:r>
          </a:p>
        </p:txBody>
      </p:sp>
      <p:sp>
        <p:nvSpPr>
          <p:cNvPr id="45074" name="AutoShape 18"/>
          <p:cNvSpPr>
            <a:spLocks noChangeArrowheads="1"/>
          </p:cNvSpPr>
          <p:nvPr/>
        </p:nvSpPr>
        <p:spPr bwMode="auto">
          <a:xfrm rot="5400000">
            <a:off x="3095626" y="166528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 rot="5400000">
            <a:off x="3455988" y="166528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auto">
          <a:xfrm rot="5400000">
            <a:off x="3816351" y="166528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45077" name="AutoShape 21"/>
          <p:cNvSpPr>
            <a:spLocks noChangeArrowheads="1"/>
          </p:cNvSpPr>
          <p:nvPr/>
        </p:nvSpPr>
        <p:spPr bwMode="auto">
          <a:xfrm rot="5400000">
            <a:off x="4176713" y="166528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</a:p>
        </p:txBody>
      </p:sp>
      <p:sp>
        <p:nvSpPr>
          <p:cNvPr id="45090" name="AutoShape 34"/>
          <p:cNvSpPr>
            <a:spLocks noChangeArrowheads="1"/>
          </p:cNvSpPr>
          <p:nvPr/>
        </p:nvSpPr>
        <p:spPr bwMode="auto">
          <a:xfrm rot="5400000">
            <a:off x="1223963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45091" name="AutoShape 35"/>
          <p:cNvSpPr>
            <a:spLocks noChangeArrowheads="1"/>
          </p:cNvSpPr>
          <p:nvPr/>
        </p:nvSpPr>
        <p:spPr bwMode="auto">
          <a:xfrm rot="5400000">
            <a:off x="158432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Б</a:t>
            </a:r>
          </a:p>
        </p:txBody>
      </p:sp>
      <p:sp>
        <p:nvSpPr>
          <p:cNvPr id="45092" name="AutoShape 36"/>
          <p:cNvSpPr>
            <a:spLocks noChangeArrowheads="1"/>
          </p:cNvSpPr>
          <p:nvPr/>
        </p:nvSpPr>
        <p:spPr bwMode="auto">
          <a:xfrm rot="5400000">
            <a:off x="194310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</a:p>
        </p:txBody>
      </p:sp>
      <p:sp>
        <p:nvSpPr>
          <p:cNvPr id="45093" name="AutoShape 37"/>
          <p:cNvSpPr>
            <a:spLocks noChangeArrowheads="1"/>
          </p:cNvSpPr>
          <p:nvPr/>
        </p:nvSpPr>
        <p:spPr bwMode="auto">
          <a:xfrm rot="5400000">
            <a:off x="266382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Д</a:t>
            </a:r>
          </a:p>
        </p:txBody>
      </p:sp>
      <p:sp>
        <p:nvSpPr>
          <p:cNvPr id="45094" name="AutoShape 38"/>
          <p:cNvSpPr>
            <a:spLocks noChangeArrowheads="1"/>
          </p:cNvSpPr>
          <p:nvPr/>
        </p:nvSpPr>
        <p:spPr bwMode="auto">
          <a:xfrm rot="5400000">
            <a:off x="2303463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Г</a:t>
            </a:r>
          </a:p>
        </p:txBody>
      </p:sp>
      <p:sp>
        <p:nvSpPr>
          <p:cNvPr id="45095" name="AutoShape 39"/>
          <p:cNvSpPr>
            <a:spLocks noChangeArrowheads="1"/>
          </p:cNvSpPr>
          <p:nvPr/>
        </p:nvSpPr>
        <p:spPr bwMode="auto">
          <a:xfrm rot="5400000">
            <a:off x="3024188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</p:txBody>
      </p:sp>
      <p:sp>
        <p:nvSpPr>
          <p:cNvPr id="45096" name="AutoShape 40"/>
          <p:cNvSpPr>
            <a:spLocks noChangeArrowheads="1"/>
          </p:cNvSpPr>
          <p:nvPr/>
        </p:nvSpPr>
        <p:spPr bwMode="auto">
          <a:xfrm rot="5400000">
            <a:off x="338455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Ё</a:t>
            </a:r>
          </a:p>
        </p:txBody>
      </p:sp>
      <p:sp>
        <p:nvSpPr>
          <p:cNvPr id="45097" name="AutoShape 41"/>
          <p:cNvSpPr>
            <a:spLocks noChangeArrowheads="1"/>
          </p:cNvSpPr>
          <p:nvPr/>
        </p:nvSpPr>
        <p:spPr bwMode="auto">
          <a:xfrm rot="5400000">
            <a:off x="374332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Ж</a:t>
            </a:r>
          </a:p>
        </p:txBody>
      </p:sp>
      <p:sp>
        <p:nvSpPr>
          <p:cNvPr id="45098" name="AutoShape 42"/>
          <p:cNvSpPr>
            <a:spLocks noChangeArrowheads="1"/>
          </p:cNvSpPr>
          <p:nvPr/>
        </p:nvSpPr>
        <p:spPr bwMode="auto">
          <a:xfrm rot="5400000">
            <a:off x="4103688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З</a:t>
            </a:r>
          </a:p>
        </p:txBody>
      </p:sp>
      <p:sp>
        <p:nvSpPr>
          <p:cNvPr id="45099" name="AutoShape 43"/>
          <p:cNvSpPr>
            <a:spLocks noChangeArrowheads="1"/>
          </p:cNvSpPr>
          <p:nvPr/>
        </p:nvSpPr>
        <p:spPr bwMode="auto">
          <a:xfrm rot="5400000">
            <a:off x="446405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</a:p>
        </p:txBody>
      </p:sp>
      <p:sp>
        <p:nvSpPr>
          <p:cNvPr id="45100" name="AutoShape 44"/>
          <p:cNvSpPr>
            <a:spLocks noChangeArrowheads="1"/>
          </p:cNvSpPr>
          <p:nvPr/>
        </p:nvSpPr>
        <p:spPr bwMode="auto">
          <a:xfrm rot="5400000">
            <a:off x="4824413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Й</a:t>
            </a:r>
          </a:p>
        </p:txBody>
      </p:sp>
      <p:sp>
        <p:nvSpPr>
          <p:cNvPr id="45101" name="AutoShape 45"/>
          <p:cNvSpPr>
            <a:spLocks noChangeArrowheads="1"/>
          </p:cNvSpPr>
          <p:nvPr/>
        </p:nvSpPr>
        <p:spPr bwMode="auto">
          <a:xfrm rot="5400000">
            <a:off x="518477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45102" name="AutoShape 46"/>
          <p:cNvSpPr>
            <a:spLocks noChangeArrowheads="1"/>
          </p:cNvSpPr>
          <p:nvPr/>
        </p:nvSpPr>
        <p:spPr bwMode="auto">
          <a:xfrm rot="5400000">
            <a:off x="554355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45103" name="AutoShape 47"/>
          <p:cNvSpPr>
            <a:spLocks noChangeArrowheads="1"/>
          </p:cNvSpPr>
          <p:nvPr/>
        </p:nvSpPr>
        <p:spPr bwMode="auto">
          <a:xfrm rot="5400000">
            <a:off x="5903913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М</a:t>
            </a:r>
          </a:p>
        </p:txBody>
      </p:sp>
      <p:sp>
        <p:nvSpPr>
          <p:cNvPr id="45104" name="AutoShape 48"/>
          <p:cNvSpPr>
            <a:spLocks noChangeArrowheads="1"/>
          </p:cNvSpPr>
          <p:nvPr/>
        </p:nvSpPr>
        <p:spPr bwMode="auto">
          <a:xfrm rot="5400000">
            <a:off x="626427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</a:p>
        </p:txBody>
      </p:sp>
      <p:sp>
        <p:nvSpPr>
          <p:cNvPr id="45105" name="AutoShape 49"/>
          <p:cNvSpPr>
            <a:spLocks noChangeArrowheads="1"/>
          </p:cNvSpPr>
          <p:nvPr/>
        </p:nvSpPr>
        <p:spPr bwMode="auto">
          <a:xfrm rot="5400000">
            <a:off x="6624638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45106" name="AutoShape 50"/>
          <p:cNvSpPr>
            <a:spLocks noChangeArrowheads="1"/>
          </p:cNvSpPr>
          <p:nvPr/>
        </p:nvSpPr>
        <p:spPr bwMode="auto">
          <a:xfrm rot="5400000">
            <a:off x="698500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</a:p>
        </p:txBody>
      </p:sp>
      <p:sp>
        <p:nvSpPr>
          <p:cNvPr id="45112" name="AutoShape 56"/>
          <p:cNvSpPr>
            <a:spLocks noChangeArrowheads="1"/>
          </p:cNvSpPr>
          <p:nvPr/>
        </p:nvSpPr>
        <p:spPr bwMode="auto">
          <a:xfrm rot="5400000">
            <a:off x="3024188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Х</a:t>
            </a:r>
          </a:p>
        </p:txBody>
      </p:sp>
      <p:sp>
        <p:nvSpPr>
          <p:cNvPr id="45113" name="AutoShape 57"/>
          <p:cNvSpPr>
            <a:spLocks noChangeArrowheads="1"/>
          </p:cNvSpPr>
          <p:nvPr/>
        </p:nvSpPr>
        <p:spPr bwMode="auto">
          <a:xfrm rot="5400000">
            <a:off x="266382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Ф</a:t>
            </a:r>
          </a:p>
        </p:txBody>
      </p:sp>
      <p:sp>
        <p:nvSpPr>
          <p:cNvPr id="45114" name="AutoShape 58"/>
          <p:cNvSpPr>
            <a:spLocks noChangeArrowheads="1"/>
          </p:cNvSpPr>
          <p:nvPr/>
        </p:nvSpPr>
        <p:spPr bwMode="auto">
          <a:xfrm rot="5400000">
            <a:off x="2303463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У</a:t>
            </a:r>
          </a:p>
        </p:txBody>
      </p:sp>
      <p:sp>
        <p:nvSpPr>
          <p:cNvPr id="45115" name="AutoShape 59"/>
          <p:cNvSpPr>
            <a:spLocks noChangeArrowheads="1"/>
          </p:cNvSpPr>
          <p:nvPr/>
        </p:nvSpPr>
        <p:spPr bwMode="auto">
          <a:xfrm rot="5400000">
            <a:off x="1943101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</p:txBody>
      </p:sp>
      <p:sp>
        <p:nvSpPr>
          <p:cNvPr id="45116" name="AutoShape 60"/>
          <p:cNvSpPr>
            <a:spLocks noChangeArrowheads="1"/>
          </p:cNvSpPr>
          <p:nvPr/>
        </p:nvSpPr>
        <p:spPr bwMode="auto">
          <a:xfrm rot="5400000">
            <a:off x="158432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</a:p>
        </p:txBody>
      </p:sp>
      <p:sp>
        <p:nvSpPr>
          <p:cNvPr id="45117" name="AutoShape 61"/>
          <p:cNvSpPr>
            <a:spLocks noChangeArrowheads="1"/>
          </p:cNvSpPr>
          <p:nvPr/>
        </p:nvSpPr>
        <p:spPr bwMode="auto">
          <a:xfrm rot="5400000">
            <a:off x="1223963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Р</a:t>
            </a:r>
          </a:p>
        </p:txBody>
      </p:sp>
      <p:sp>
        <p:nvSpPr>
          <p:cNvPr id="45118" name="AutoShape 62"/>
          <p:cNvSpPr>
            <a:spLocks noChangeArrowheads="1"/>
          </p:cNvSpPr>
          <p:nvPr/>
        </p:nvSpPr>
        <p:spPr bwMode="auto">
          <a:xfrm rot="5400000">
            <a:off x="518477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Ы</a:t>
            </a:r>
          </a:p>
        </p:txBody>
      </p:sp>
      <p:sp>
        <p:nvSpPr>
          <p:cNvPr id="45119" name="AutoShape 63"/>
          <p:cNvSpPr>
            <a:spLocks noChangeArrowheads="1"/>
          </p:cNvSpPr>
          <p:nvPr/>
        </p:nvSpPr>
        <p:spPr bwMode="auto">
          <a:xfrm rot="5400000">
            <a:off x="4824413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Ь</a:t>
            </a:r>
          </a:p>
        </p:txBody>
      </p:sp>
      <p:sp>
        <p:nvSpPr>
          <p:cNvPr id="45120" name="AutoShape 64"/>
          <p:cNvSpPr>
            <a:spLocks noChangeArrowheads="1"/>
          </p:cNvSpPr>
          <p:nvPr/>
        </p:nvSpPr>
        <p:spPr bwMode="auto">
          <a:xfrm rot="5400000">
            <a:off x="4464051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Щ</a:t>
            </a:r>
          </a:p>
        </p:txBody>
      </p:sp>
      <p:sp>
        <p:nvSpPr>
          <p:cNvPr id="45121" name="AutoShape 65"/>
          <p:cNvSpPr>
            <a:spLocks noChangeArrowheads="1"/>
          </p:cNvSpPr>
          <p:nvPr/>
        </p:nvSpPr>
        <p:spPr bwMode="auto">
          <a:xfrm rot="5400000">
            <a:off x="4103688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Ш</a:t>
            </a:r>
          </a:p>
        </p:txBody>
      </p:sp>
      <p:sp>
        <p:nvSpPr>
          <p:cNvPr id="45122" name="AutoShape 66"/>
          <p:cNvSpPr>
            <a:spLocks noChangeArrowheads="1"/>
          </p:cNvSpPr>
          <p:nvPr/>
        </p:nvSpPr>
        <p:spPr bwMode="auto">
          <a:xfrm rot="5400000">
            <a:off x="374332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Ч</a:t>
            </a:r>
          </a:p>
        </p:txBody>
      </p:sp>
      <p:sp>
        <p:nvSpPr>
          <p:cNvPr id="45123" name="AutoShape 67"/>
          <p:cNvSpPr>
            <a:spLocks noChangeArrowheads="1"/>
          </p:cNvSpPr>
          <p:nvPr/>
        </p:nvSpPr>
        <p:spPr bwMode="auto">
          <a:xfrm rot="5400000">
            <a:off x="3384551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Ц</a:t>
            </a:r>
          </a:p>
        </p:txBody>
      </p:sp>
      <p:sp>
        <p:nvSpPr>
          <p:cNvPr id="45124" name="AutoShape 68"/>
          <p:cNvSpPr>
            <a:spLocks noChangeArrowheads="1"/>
          </p:cNvSpPr>
          <p:nvPr/>
        </p:nvSpPr>
        <p:spPr bwMode="auto">
          <a:xfrm rot="5400000">
            <a:off x="626427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Ю</a:t>
            </a:r>
          </a:p>
        </p:txBody>
      </p:sp>
      <p:sp>
        <p:nvSpPr>
          <p:cNvPr id="45125" name="AutoShape 69"/>
          <p:cNvSpPr>
            <a:spLocks noChangeArrowheads="1"/>
          </p:cNvSpPr>
          <p:nvPr/>
        </p:nvSpPr>
        <p:spPr bwMode="auto">
          <a:xfrm rot="5400000">
            <a:off x="5903913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Э</a:t>
            </a:r>
          </a:p>
        </p:txBody>
      </p:sp>
      <p:sp>
        <p:nvSpPr>
          <p:cNvPr id="45126" name="AutoShape 70"/>
          <p:cNvSpPr>
            <a:spLocks noChangeArrowheads="1"/>
          </p:cNvSpPr>
          <p:nvPr/>
        </p:nvSpPr>
        <p:spPr bwMode="auto">
          <a:xfrm rot="5400000">
            <a:off x="5543551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Ъ</a:t>
            </a:r>
          </a:p>
        </p:txBody>
      </p:sp>
      <p:sp>
        <p:nvSpPr>
          <p:cNvPr id="45127" name="AutoShape 71"/>
          <p:cNvSpPr>
            <a:spLocks noChangeArrowheads="1"/>
          </p:cNvSpPr>
          <p:nvPr/>
        </p:nvSpPr>
        <p:spPr bwMode="auto">
          <a:xfrm rot="5400000">
            <a:off x="6624638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Я</a:t>
            </a:r>
          </a:p>
        </p:txBody>
      </p:sp>
      <p:sp>
        <p:nvSpPr>
          <p:cNvPr id="45128" name="AutoShape 72"/>
          <p:cNvSpPr>
            <a:spLocks noChangeArrowheads="1"/>
          </p:cNvSpPr>
          <p:nvPr/>
        </p:nvSpPr>
        <p:spPr bwMode="auto">
          <a:xfrm rot="5400000">
            <a:off x="3095626" y="166528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129" name="AutoShape 73"/>
          <p:cNvSpPr>
            <a:spLocks noChangeArrowheads="1"/>
          </p:cNvSpPr>
          <p:nvPr/>
        </p:nvSpPr>
        <p:spPr bwMode="auto">
          <a:xfrm rot="5400000">
            <a:off x="2735263" y="166528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130" name="AutoShape 74"/>
          <p:cNvSpPr>
            <a:spLocks noChangeArrowheads="1"/>
          </p:cNvSpPr>
          <p:nvPr/>
        </p:nvSpPr>
        <p:spPr bwMode="auto">
          <a:xfrm rot="5400000">
            <a:off x="2376488" y="1665288"/>
            <a:ext cx="576262" cy="360362"/>
          </a:xfrm>
          <a:prstGeom prst="homePlate">
            <a:avLst>
              <a:gd name="adj" fmla="val 3965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131" name="AutoShape 75"/>
          <p:cNvSpPr>
            <a:spLocks noChangeArrowheads="1"/>
          </p:cNvSpPr>
          <p:nvPr/>
        </p:nvSpPr>
        <p:spPr bwMode="auto">
          <a:xfrm rot="5400000">
            <a:off x="2016126" y="166528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132" name="AutoShape 76"/>
          <p:cNvSpPr>
            <a:spLocks noChangeArrowheads="1"/>
          </p:cNvSpPr>
          <p:nvPr/>
        </p:nvSpPr>
        <p:spPr bwMode="auto">
          <a:xfrm rot="5400000">
            <a:off x="1655763" y="166528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133" name="AutoShape 77"/>
          <p:cNvSpPr>
            <a:spLocks noChangeArrowheads="1"/>
          </p:cNvSpPr>
          <p:nvPr/>
        </p:nvSpPr>
        <p:spPr bwMode="auto">
          <a:xfrm rot="5400000">
            <a:off x="4176713" y="166528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134" name="AutoShape 78"/>
          <p:cNvSpPr>
            <a:spLocks noChangeArrowheads="1"/>
          </p:cNvSpPr>
          <p:nvPr/>
        </p:nvSpPr>
        <p:spPr bwMode="auto">
          <a:xfrm rot="5400000">
            <a:off x="3816351" y="166528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135" name="AutoShape 79"/>
          <p:cNvSpPr>
            <a:spLocks noChangeArrowheads="1"/>
          </p:cNvSpPr>
          <p:nvPr/>
        </p:nvSpPr>
        <p:spPr bwMode="auto">
          <a:xfrm rot="5400000">
            <a:off x="3455988" y="166528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136" name="AutoShape 80"/>
          <p:cNvSpPr>
            <a:spLocks noChangeArrowheads="1"/>
          </p:cNvSpPr>
          <p:nvPr/>
        </p:nvSpPr>
        <p:spPr bwMode="auto">
          <a:xfrm>
            <a:off x="5219700" y="2565400"/>
            <a:ext cx="1635125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66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dirty="0">
                <a:solidFill>
                  <a:schemeClr val="bg2"/>
                </a:solidFill>
              </a:rPr>
              <a:t>Есть такая</a:t>
            </a:r>
          </a:p>
          <a:p>
            <a:r>
              <a:rPr lang="ru-RU" sz="1800" dirty="0">
                <a:solidFill>
                  <a:schemeClr val="bg2"/>
                </a:solidFill>
              </a:rPr>
              <a:t>      буква!</a:t>
            </a:r>
          </a:p>
        </p:txBody>
      </p:sp>
      <p:sp>
        <p:nvSpPr>
          <p:cNvPr id="45139" name="AutoShape 83"/>
          <p:cNvSpPr>
            <a:spLocks noChangeArrowheads="1"/>
          </p:cNvSpPr>
          <p:nvPr/>
        </p:nvSpPr>
        <p:spPr bwMode="auto">
          <a:xfrm>
            <a:off x="6072198" y="2571744"/>
            <a:ext cx="1635125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solidFill>
                  <a:schemeClr val="bg2"/>
                </a:solidFill>
              </a:rPr>
              <a:t>Нет такой</a:t>
            </a:r>
          </a:p>
          <a:p>
            <a:r>
              <a:rPr lang="ru-RU" sz="1800">
                <a:solidFill>
                  <a:schemeClr val="bg2"/>
                </a:solidFill>
              </a:rPr>
              <a:t>      буквы!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50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5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50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5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450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450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450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5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450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5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0" fill="hold"/>
                                        <p:tgtEl>
                                          <p:spTgt spid="450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5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0" fill="hold"/>
                                        <p:tgtEl>
                                          <p:spTgt spid="450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5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0" fill="hold"/>
                                        <p:tgtEl>
                                          <p:spTgt spid="45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5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0" fill="hold"/>
                                        <p:tgtEl>
                                          <p:spTgt spid="450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5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1000" fill="hold"/>
                                        <p:tgtEl>
                                          <p:spTgt spid="451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xit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5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1000" fill="hold"/>
                                        <p:tgtEl>
                                          <p:spTgt spid="451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2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4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4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5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1000" fill="hold"/>
                                        <p:tgtEl>
                                          <p:spTgt spid="451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10" presetClass="exit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5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1000" fill="hold"/>
                                        <p:tgtEl>
                                          <p:spTgt spid="451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5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1000" fill="hold"/>
                                        <p:tgtEl>
                                          <p:spTgt spid="451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4" presetID="2" presetClass="entr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4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4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4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4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45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1000" fill="hold"/>
                                        <p:tgtEl>
                                          <p:spTgt spid="45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0" presetID="2" presetClass="entr" presetSubtype="2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10" presetClass="exit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5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1000" fill="hold"/>
                                        <p:tgtEl>
                                          <p:spTgt spid="451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10" presetClass="exit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45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1000" fill="hold"/>
                                        <p:tgtEl>
                                          <p:spTgt spid="451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6" presetID="2" presetClass="entr" presetSubtype="2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10" presetClass="exit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1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5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1000" fill="hold"/>
                                        <p:tgtEl>
                                          <p:spTgt spid="451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9" presetID="2" presetClass="entr" presetSubtype="2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10" presetClass="exit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16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45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1000" fill="hold"/>
                                        <p:tgtEl>
                                          <p:spTgt spid="451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2" presetID="2" presetClass="entr" presetSubtype="2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10" presetClass="exit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15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5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1000" fill="hold"/>
                                        <p:tgtEl>
                                          <p:spTgt spid="451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5" presetID="2" presetClass="entr" presetSubtype="2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4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4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4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00"/>
                            </p:stCondLst>
                            <p:childTnLst>
                              <p:par>
                                <p:cTn id="293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4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14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5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1000" fill="hold"/>
                                        <p:tgtEl>
                                          <p:spTgt spid="45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1" presetID="2" presetClass="entr" presetSubtype="2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00"/>
                            </p:stCondLst>
                            <p:childTnLst>
                              <p:par>
                                <p:cTn id="306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13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45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1000" fill="hold"/>
                                        <p:tgtEl>
                                          <p:spTgt spid="451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4" presetID="2" presetClass="entr" presetSubtype="2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10" presetClass="exit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12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1000" fill="hold"/>
                                        <p:tgtEl>
                                          <p:spTgt spid="451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7" presetID="2" presetClass="entr" presetSubtype="2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32" presetID="10" presetClass="exit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23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4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1000" fill="hold"/>
                                        <p:tgtEl>
                                          <p:spTgt spid="451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00"/>
                            </p:stCondLst>
                            <p:childTnLst>
                              <p:par>
                                <p:cTn id="345" presetID="10" presetClass="exit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22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45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1000" fill="hold"/>
                                        <p:tgtEl>
                                          <p:spTgt spid="451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3" presetID="2" presetClass="entr" presetSubtype="2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1000" fill="hold"/>
                                        <p:tgtEl>
                                          <p:spTgt spid="4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1000" fill="hold"/>
                                        <p:tgtEl>
                                          <p:spTgt spid="4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4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4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21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45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8" dur="1000" fill="hold"/>
                                        <p:tgtEl>
                                          <p:spTgt spid="451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9" presetID="2" presetClass="entr" presetSubtype="2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00"/>
                            </p:stCondLst>
                            <p:childTnLst>
                              <p:par>
                                <p:cTn id="374" presetID="10" presetClass="exit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20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45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1000" fill="hold"/>
                                        <p:tgtEl>
                                          <p:spTgt spid="451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2" presetID="2" presetClass="entr" presetSubtype="2" fill="hold" grpId="4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00"/>
                            </p:stCondLst>
                            <p:childTnLst>
                              <p:par>
                                <p:cTn id="387" presetID="10" presetClass="exit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19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45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4" dur="1000" fill="hold"/>
                                        <p:tgtEl>
                                          <p:spTgt spid="451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5" presetID="2" presetClass="entr" presetSubtype="2" fill="hold" grpId="4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0" presetID="10" presetClass="exit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18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4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1000" fill="hold"/>
                                        <p:tgtEl>
                                          <p:spTgt spid="451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8" presetID="2" presetClass="entr" presetSubtype="2" fill="hold" grpId="4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000"/>
                            </p:stCondLst>
                            <p:childTnLst>
                              <p:par>
                                <p:cTn id="413" presetID="10" presetClass="exit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26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4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1000" fill="hold"/>
                                        <p:tgtEl>
                                          <p:spTgt spid="451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1" presetID="2" presetClass="entr" presetSubtype="2" fill="hold" grpId="4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000"/>
                            </p:stCondLst>
                            <p:childTnLst>
                              <p:par>
                                <p:cTn id="426" presetID="10" presetClass="exit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25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3" dur="1000" fill="hold"/>
                                        <p:tgtEl>
                                          <p:spTgt spid="451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4" presetID="2" presetClass="entr" presetSubtype="2" fill="hold" grpId="4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000"/>
                            </p:stCondLst>
                            <p:childTnLst>
                              <p:par>
                                <p:cTn id="439" presetID="10" presetClass="exit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24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4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6" dur="1000" fill="hold"/>
                                        <p:tgtEl>
                                          <p:spTgt spid="451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7" presetID="2" presetClass="entr" presetSubtype="2" fill="hold" grpId="5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9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1000" fill="hold"/>
                                        <p:tgtEl>
                                          <p:spTgt spid="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00"/>
                            </p:stCondLst>
                            <p:childTnLst>
                              <p:par>
                                <p:cTn id="452" presetID="10" presetClass="exit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27"/>
                  </p:tgtEl>
                </p:cond>
              </p:nextCondLst>
            </p:seq>
          </p:childTnLst>
        </p:cTn>
      </p:par>
    </p:tnLst>
    <p:bldLst>
      <p:bldP spid="45090" grpId="0"/>
      <p:bldP spid="45091" grpId="0"/>
      <p:bldP spid="45092" grpId="0"/>
      <p:bldP spid="45093" grpId="0"/>
      <p:bldP spid="45094" grpId="0"/>
      <p:bldP spid="45095" grpId="0"/>
      <p:bldP spid="45096" grpId="0"/>
      <p:bldP spid="45097" grpId="0"/>
      <p:bldP spid="45098" grpId="0"/>
      <p:bldP spid="45099" grpId="0"/>
      <p:bldP spid="45100" grpId="0"/>
      <p:bldP spid="45101" grpId="0"/>
      <p:bldP spid="45102" grpId="0"/>
      <p:bldP spid="45103" grpId="0"/>
      <p:bldP spid="45104" grpId="0"/>
      <p:bldP spid="45105" grpId="0"/>
      <p:bldP spid="45106" grpId="0"/>
      <p:bldP spid="45112" grpId="0"/>
      <p:bldP spid="45114" grpId="0"/>
      <p:bldP spid="45115" grpId="0"/>
      <p:bldP spid="45116" grpId="0"/>
      <p:bldP spid="45117" grpId="0"/>
      <p:bldP spid="45118" grpId="0"/>
      <p:bldP spid="45119" grpId="0"/>
      <p:bldP spid="45120" grpId="0"/>
      <p:bldP spid="45121" grpId="0"/>
      <p:bldP spid="45122" grpId="0"/>
      <p:bldP spid="45123" grpId="0"/>
      <p:bldP spid="45124" grpId="0"/>
      <p:bldP spid="45125" grpId="0"/>
      <p:bldP spid="45126" grpId="0"/>
      <p:bldP spid="45127" grpId="0"/>
      <p:bldP spid="45128" grpId="0" animBg="1"/>
      <p:bldP spid="45129" grpId="0" animBg="1"/>
      <p:bldP spid="45130" grpId="0" animBg="1"/>
      <p:bldP spid="45131" grpId="0" animBg="1"/>
      <p:bldP spid="45132" grpId="0" animBg="1"/>
      <p:bldP spid="45133" grpId="0" animBg="1"/>
      <p:bldP spid="45134" grpId="0" animBg="1"/>
      <p:bldP spid="45135" grpId="0" animBg="1"/>
      <p:bldP spid="45136" grpId="0" animBg="1"/>
      <p:bldP spid="45136" grpId="1" animBg="1"/>
      <p:bldP spid="45136" grpId="2" animBg="1"/>
      <p:bldP spid="45136" grpId="3" animBg="1"/>
      <p:bldP spid="45136" grpId="4" animBg="1"/>
      <p:bldP spid="45136" grpId="5" animBg="1"/>
      <p:bldP spid="45136" grpId="6" animBg="1"/>
      <p:bldP spid="45136" grpId="7" animBg="1"/>
      <p:bldP spid="45136" grpId="8" animBg="1"/>
      <p:bldP spid="45136" grpId="9" animBg="1"/>
      <p:bldP spid="45136" grpId="10" animBg="1"/>
      <p:bldP spid="45136" grpId="11" animBg="1"/>
      <p:bldP spid="45139" grpId="0" animBg="1"/>
      <p:bldP spid="45139" grpId="1" animBg="1"/>
      <p:bldP spid="45139" grpId="2" animBg="1"/>
      <p:bldP spid="45139" grpId="3" animBg="1"/>
      <p:bldP spid="45139" grpId="4" animBg="1"/>
      <p:bldP spid="45139" grpId="5" animBg="1"/>
      <p:bldP spid="45139" grpId="6" animBg="1"/>
      <p:bldP spid="45139" grpId="7" animBg="1"/>
      <p:bldP spid="45139" grpId="8" animBg="1"/>
      <p:bldP spid="45139" grpId="9" animBg="1"/>
      <p:bldP spid="45139" grpId="10" animBg="1"/>
      <p:bldP spid="45139" grpId="11" animBg="1"/>
      <p:bldP spid="45139" grpId="12" animBg="1"/>
      <p:bldP spid="45139" grpId="13" animBg="1"/>
      <p:bldP spid="45139" grpId="14" animBg="1"/>
      <p:bldP spid="45139" grpId="15" animBg="1"/>
      <p:bldP spid="45139" grpId="16" animBg="1"/>
      <p:bldP spid="45139" grpId="17" animBg="1"/>
      <p:bldP spid="45139" grpId="18" animBg="1"/>
      <p:bldP spid="45139" grpId="19" animBg="1"/>
      <p:bldP spid="45139" grpId="20" animBg="1"/>
      <p:bldP spid="45139" grpId="21" animBg="1"/>
      <p:bldP spid="45139" grpId="22" animBg="1"/>
      <p:bldP spid="45139" grpId="23" animBg="1"/>
      <p:bldP spid="45139" grpId="24" animBg="1"/>
      <p:bldP spid="45139" grpId="25" animBg="1"/>
      <p:bldP spid="45139" grpId="26" animBg="1"/>
      <p:bldP spid="45139" grpId="27" animBg="1"/>
      <p:bldP spid="45139" grpId="28" animBg="1"/>
      <p:bldP spid="45139" grpId="29" animBg="1"/>
      <p:bldP spid="45139" grpId="30" animBg="1"/>
      <p:bldP spid="45139" grpId="31" animBg="1"/>
      <p:bldP spid="45139" grpId="32" animBg="1"/>
      <p:bldP spid="45139" grpId="33" animBg="1"/>
      <p:bldP spid="45139" grpId="34" animBg="1"/>
      <p:bldP spid="45139" grpId="35" animBg="1"/>
      <p:bldP spid="45139" grpId="36" animBg="1"/>
      <p:bldP spid="45139" grpId="37" animBg="1"/>
      <p:bldP spid="45139" grpId="38" animBg="1"/>
      <p:bldP spid="45139" grpId="39" animBg="1"/>
      <p:bldP spid="45139" grpId="40" animBg="1"/>
      <p:bldP spid="45139" grpId="41" animBg="1"/>
      <p:bldP spid="45139" grpId="42" animBg="1"/>
      <p:bldP spid="45139" grpId="43" animBg="1"/>
      <p:bldP spid="45139" grpId="44" animBg="1"/>
      <p:bldP spid="45139" grpId="45" animBg="1"/>
      <p:bldP spid="45139" grpId="46" animBg="1"/>
      <p:bldP spid="45139" grpId="47" animBg="1"/>
      <p:bldP spid="45139" grpId="48" animBg="1"/>
      <p:bldP spid="45139" grpId="49" animBg="1"/>
      <p:bldP spid="45139" grpId="50" animBg="1"/>
      <p:bldP spid="45139" grpId="51" animBg="1"/>
      <p:bldP spid="45139" grpId="52" animBg="1"/>
      <p:bldP spid="45139" grpId="5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D:\сохранёное\Мои документы\Мои рисунки\18ff.gif"/>
          <p:cNvPicPr>
            <a:picLocks noChangeAspect="1" noChangeArrowheads="1" noCrop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0" y="642918"/>
            <a:ext cx="3805204" cy="4810125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2976" y="857232"/>
            <a:ext cx="7772400" cy="5691188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1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normalizeH="0" baseline="0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normalizeH="0" baseline="0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 </a:t>
            </a:r>
            <a:r>
              <a:rPr kumimoji="0" lang="ru-RU" sz="8000" b="1" i="1" u="none" strike="noStrike" kern="1200" normalizeH="0" baseline="0" noProof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тборочный</a:t>
            </a:r>
            <a:endParaRPr kumimoji="0" lang="ru-RU" sz="8000" b="1" i="1" u="none" strike="noStrike" kern="1200" normalizeH="0" baseline="0" noProof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normalizeH="0" baseline="0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тур</a:t>
            </a:r>
            <a:endParaRPr kumimoji="0" lang="ru-RU" sz="8000" b="1" i="1" u="none" strike="noStrike" kern="120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357222" y="0"/>
            <a:ext cx="7772400" cy="5691188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1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отборочный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тур</a:t>
            </a:r>
            <a:endParaRPr kumimoji="0" lang="ru-RU" sz="8000" b="1" i="1" u="none" strike="noStrike" kern="120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C:\Documents and Settings\Admin\Мои документы\Мои рисунки\g09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000108"/>
            <a:ext cx="3571868" cy="5543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7000924" cy="85725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4BFC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Чьи это слова?</a:t>
            </a:r>
            <a:endParaRPr lang="ru-RU" b="1" dirty="0">
              <a:ln w="11430"/>
              <a:solidFill>
                <a:srgbClr val="4BFC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571612"/>
            <a:ext cx="6000792" cy="4286280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ru-RU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«Как светло,</a:t>
            </a:r>
          </a:p>
          <a:p>
            <a:pPr algn="ctr"/>
            <a:r>
              <a:rPr lang="ru-RU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как хорошо тут,</a:t>
            </a:r>
          </a:p>
          <a:p>
            <a:pPr algn="ctr"/>
            <a:r>
              <a:rPr lang="ru-RU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на воле». </a:t>
            </a:r>
            <a:endParaRPr lang="ru-RU" i="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285860"/>
            <a:ext cx="4643438" cy="4572032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Эти слова </a:t>
            </a:r>
          </a:p>
          <a:p>
            <a:r>
              <a:rPr lang="ru-RU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произнесла</a:t>
            </a:r>
          </a:p>
          <a:p>
            <a:r>
              <a:rPr lang="ru-RU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Дюймовочка</a:t>
            </a:r>
            <a:r>
              <a:rPr lang="ru-RU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6386" name="Picture 2" descr="D:\сохранёное\Мои рисунки\1241846763_geroi_skazok_andersena-10-kopiy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60547" b="59479"/>
          <a:stretch>
            <a:fillRect/>
          </a:stretch>
        </p:blipFill>
        <p:spPr bwMode="auto">
          <a:xfrm>
            <a:off x="5000628" y="1142984"/>
            <a:ext cx="3999893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7000924" cy="85725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4BFC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Чьи это слова?</a:t>
            </a:r>
            <a:endParaRPr lang="ru-RU" b="1" dirty="0">
              <a:ln w="11430"/>
              <a:solidFill>
                <a:srgbClr val="4BFC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714488"/>
            <a:ext cx="7000924" cy="4214842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«..выбери себе</a:t>
            </a:r>
          </a:p>
          <a:p>
            <a:pPr algn="ctr"/>
            <a:r>
              <a:rPr lang="ru-RU" b="1" i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самый красивый</a:t>
            </a:r>
          </a:p>
          <a:p>
            <a:pPr algn="ctr"/>
            <a:r>
              <a:rPr lang="ru-RU" b="1" i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цветок, я посажу</a:t>
            </a:r>
          </a:p>
          <a:p>
            <a:pPr algn="ctr"/>
            <a:r>
              <a:rPr lang="ru-RU" b="1" i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тебя туда, и ты</a:t>
            </a:r>
          </a:p>
          <a:p>
            <a:pPr algn="ctr"/>
            <a:r>
              <a:rPr lang="ru-RU" b="1" i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заживешь</a:t>
            </a:r>
          </a:p>
          <a:p>
            <a:pPr algn="ctr"/>
            <a:r>
              <a:rPr lang="ru-RU" b="1" i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прекрасно!»</a:t>
            </a:r>
            <a:endParaRPr lang="ru-RU" b="1" i="0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Documents and Settings\Admin\Мои документы\Мои рисунки\0_fed5_ea1d40ed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28604"/>
            <a:ext cx="4514871" cy="58296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357298"/>
            <a:ext cx="5072098" cy="3500462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Эти слова </a:t>
            </a:r>
          </a:p>
          <a:p>
            <a:r>
              <a:rPr lang="ru-RU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произнесла</a:t>
            </a:r>
          </a:p>
          <a:p>
            <a:r>
              <a:rPr lang="ru-RU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ласточка.</a:t>
            </a:r>
            <a:endParaRPr lang="ru-RU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428604"/>
            <a:ext cx="7000924" cy="85725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4BFC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Чьи это слова?</a:t>
            </a:r>
            <a:endParaRPr lang="ru-RU" b="1" dirty="0">
              <a:ln w="11430"/>
              <a:solidFill>
                <a:srgbClr val="4BFC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857364"/>
            <a:ext cx="7000924" cy="3929090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«Песнями сыт </a:t>
            </a:r>
          </a:p>
          <a:p>
            <a:pPr algn="ctr"/>
            <a:r>
              <a:rPr lang="ru-RU" b="1" dirty="0" smtClean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будешь, </a:t>
            </a:r>
          </a:p>
          <a:p>
            <a:pPr algn="ctr"/>
            <a:r>
              <a:rPr lang="ru-RU" b="1" dirty="0" smtClean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чириканьем зимой</a:t>
            </a:r>
          </a:p>
          <a:p>
            <a:pPr algn="ctr"/>
            <a:r>
              <a:rPr lang="ru-RU" b="1" dirty="0" smtClean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согреешься».</a:t>
            </a:r>
            <a:endParaRPr lang="ru-RU" b="1" dirty="0">
              <a:ln w="11430"/>
              <a:solidFill>
                <a:srgbClr val="CC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1" name="Picture 3" descr="C:\Documents and Settings\Admin\Мои документы\Мои рисунки\30_2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51845" t="1250"/>
          <a:stretch>
            <a:fillRect/>
          </a:stretch>
        </p:blipFill>
        <p:spPr bwMode="auto">
          <a:xfrm>
            <a:off x="5143504" y="642918"/>
            <a:ext cx="3729037" cy="56435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000240"/>
            <a:ext cx="4643438" cy="2643206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ПОЛЕВОЙ</a:t>
            </a:r>
          </a:p>
          <a:p>
            <a:r>
              <a:rPr lang="ru-RU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МЫШИ</a:t>
            </a:r>
            <a:endParaRPr lang="ru-RU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14348" y="1500174"/>
            <a:ext cx="7772400" cy="56911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III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полуфинал</a:t>
            </a:r>
            <a:endParaRPr kumimoji="0" lang="ru-RU" sz="9600" b="1" i="1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C:\Documents and Settings\Admin\Мои документы\Мои рисунки\010_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rot="1435912">
            <a:off x="5835970" y="279121"/>
            <a:ext cx="3207763" cy="3850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569325" cy="6119813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Кто «рассказал» </a:t>
            </a:r>
          </a:p>
          <a:p>
            <a:pPr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автору историю</a:t>
            </a:r>
          </a:p>
          <a:p>
            <a:pPr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про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Дюймовочку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?</a:t>
            </a: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 rot="5400000">
            <a:off x="503237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 rot="5400000">
            <a:off x="935037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 rot="5400000">
            <a:off x="1368425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 rot="5400000">
            <a:off x="1800225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 rot="5400000">
            <a:off x="2232025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 rot="5400000">
            <a:off x="2663825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Ч</a:t>
            </a: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 rot="5400000">
            <a:off x="3095625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 rot="5400000">
            <a:off x="3527425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 rot="5400000">
            <a:off x="1223963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53260" name="AutoShape 12"/>
          <p:cNvSpPr>
            <a:spLocks noChangeArrowheads="1"/>
          </p:cNvSpPr>
          <p:nvPr/>
        </p:nvSpPr>
        <p:spPr bwMode="auto">
          <a:xfrm rot="5400000">
            <a:off x="158432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Б</a:t>
            </a:r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auto">
          <a:xfrm rot="5400000">
            <a:off x="194310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 rot="5400000">
            <a:off x="266382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Д</a:t>
            </a:r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 rot="5400000">
            <a:off x="2303463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Г</a:t>
            </a:r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 rot="5400000">
            <a:off x="3024188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</p:txBody>
      </p:sp>
      <p:sp>
        <p:nvSpPr>
          <p:cNvPr id="53265" name="AutoShape 17"/>
          <p:cNvSpPr>
            <a:spLocks noChangeArrowheads="1"/>
          </p:cNvSpPr>
          <p:nvPr/>
        </p:nvSpPr>
        <p:spPr bwMode="auto">
          <a:xfrm rot="5400000">
            <a:off x="338455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Ё</a:t>
            </a:r>
          </a:p>
        </p:txBody>
      </p:sp>
      <p:sp>
        <p:nvSpPr>
          <p:cNvPr id="53266" name="AutoShape 18"/>
          <p:cNvSpPr>
            <a:spLocks noChangeArrowheads="1"/>
          </p:cNvSpPr>
          <p:nvPr/>
        </p:nvSpPr>
        <p:spPr bwMode="auto">
          <a:xfrm rot="5400000">
            <a:off x="374332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Ж</a:t>
            </a:r>
          </a:p>
        </p:txBody>
      </p:sp>
      <p:sp>
        <p:nvSpPr>
          <p:cNvPr id="53267" name="AutoShape 19"/>
          <p:cNvSpPr>
            <a:spLocks noChangeArrowheads="1"/>
          </p:cNvSpPr>
          <p:nvPr/>
        </p:nvSpPr>
        <p:spPr bwMode="auto">
          <a:xfrm rot="5400000">
            <a:off x="4103688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З</a:t>
            </a:r>
          </a:p>
        </p:txBody>
      </p:sp>
      <p:sp>
        <p:nvSpPr>
          <p:cNvPr id="53268" name="AutoShape 20"/>
          <p:cNvSpPr>
            <a:spLocks noChangeArrowheads="1"/>
          </p:cNvSpPr>
          <p:nvPr/>
        </p:nvSpPr>
        <p:spPr bwMode="auto">
          <a:xfrm rot="5400000">
            <a:off x="446405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</a:p>
        </p:txBody>
      </p:sp>
      <p:sp>
        <p:nvSpPr>
          <p:cNvPr id="53269" name="AutoShape 21"/>
          <p:cNvSpPr>
            <a:spLocks noChangeArrowheads="1"/>
          </p:cNvSpPr>
          <p:nvPr/>
        </p:nvSpPr>
        <p:spPr bwMode="auto">
          <a:xfrm rot="5400000">
            <a:off x="4824413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Й</a:t>
            </a:r>
          </a:p>
        </p:txBody>
      </p:sp>
      <p:sp>
        <p:nvSpPr>
          <p:cNvPr id="53270" name="AutoShape 22"/>
          <p:cNvSpPr>
            <a:spLocks noChangeArrowheads="1"/>
          </p:cNvSpPr>
          <p:nvPr/>
        </p:nvSpPr>
        <p:spPr bwMode="auto">
          <a:xfrm rot="5400000">
            <a:off x="518477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53271" name="AutoShape 23"/>
          <p:cNvSpPr>
            <a:spLocks noChangeArrowheads="1"/>
          </p:cNvSpPr>
          <p:nvPr/>
        </p:nvSpPr>
        <p:spPr bwMode="auto">
          <a:xfrm rot="5400000">
            <a:off x="554355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53272" name="AutoShape 24"/>
          <p:cNvSpPr>
            <a:spLocks noChangeArrowheads="1"/>
          </p:cNvSpPr>
          <p:nvPr/>
        </p:nvSpPr>
        <p:spPr bwMode="auto">
          <a:xfrm rot="5400000">
            <a:off x="5903913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М</a:t>
            </a:r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auto">
          <a:xfrm rot="5400000">
            <a:off x="626427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</a:p>
        </p:txBody>
      </p:sp>
      <p:sp>
        <p:nvSpPr>
          <p:cNvPr id="53274" name="AutoShape 26"/>
          <p:cNvSpPr>
            <a:spLocks noChangeArrowheads="1"/>
          </p:cNvSpPr>
          <p:nvPr/>
        </p:nvSpPr>
        <p:spPr bwMode="auto">
          <a:xfrm rot="5400000">
            <a:off x="6624638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53275" name="AutoShape 27"/>
          <p:cNvSpPr>
            <a:spLocks noChangeArrowheads="1"/>
          </p:cNvSpPr>
          <p:nvPr/>
        </p:nvSpPr>
        <p:spPr bwMode="auto">
          <a:xfrm rot="5400000">
            <a:off x="698500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</a:p>
        </p:txBody>
      </p:sp>
      <p:sp>
        <p:nvSpPr>
          <p:cNvPr id="53276" name="AutoShape 28"/>
          <p:cNvSpPr>
            <a:spLocks noChangeArrowheads="1"/>
          </p:cNvSpPr>
          <p:nvPr/>
        </p:nvSpPr>
        <p:spPr bwMode="auto">
          <a:xfrm rot="5400000">
            <a:off x="3024188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Х</a:t>
            </a:r>
          </a:p>
        </p:txBody>
      </p:sp>
      <p:sp>
        <p:nvSpPr>
          <p:cNvPr id="53277" name="AutoShape 29"/>
          <p:cNvSpPr>
            <a:spLocks noChangeArrowheads="1"/>
          </p:cNvSpPr>
          <p:nvPr/>
        </p:nvSpPr>
        <p:spPr bwMode="auto">
          <a:xfrm rot="5400000">
            <a:off x="266382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Ф</a:t>
            </a:r>
          </a:p>
        </p:txBody>
      </p:sp>
      <p:sp>
        <p:nvSpPr>
          <p:cNvPr id="53278" name="AutoShape 30"/>
          <p:cNvSpPr>
            <a:spLocks noChangeArrowheads="1"/>
          </p:cNvSpPr>
          <p:nvPr/>
        </p:nvSpPr>
        <p:spPr bwMode="auto">
          <a:xfrm rot="5400000">
            <a:off x="2303463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У</a:t>
            </a:r>
          </a:p>
        </p:txBody>
      </p:sp>
      <p:sp>
        <p:nvSpPr>
          <p:cNvPr id="53279" name="AutoShape 31"/>
          <p:cNvSpPr>
            <a:spLocks noChangeArrowheads="1"/>
          </p:cNvSpPr>
          <p:nvPr/>
        </p:nvSpPr>
        <p:spPr bwMode="auto">
          <a:xfrm rot="5400000">
            <a:off x="1943101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</p:txBody>
      </p:sp>
      <p:sp>
        <p:nvSpPr>
          <p:cNvPr id="53280" name="AutoShape 32"/>
          <p:cNvSpPr>
            <a:spLocks noChangeArrowheads="1"/>
          </p:cNvSpPr>
          <p:nvPr/>
        </p:nvSpPr>
        <p:spPr bwMode="auto">
          <a:xfrm rot="5400000">
            <a:off x="158432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</a:p>
        </p:txBody>
      </p:sp>
      <p:sp>
        <p:nvSpPr>
          <p:cNvPr id="53281" name="AutoShape 33"/>
          <p:cNvSpPr>
            <a:spLocks noChangeArrowheads="1"/>
          </p:cNvSpPr>
          <p:nvPr/>
        </p:nvSpPr>
        <p:spPr bwMode="auto">
          <a:xfrm rot="5400000">
            <a:off x="1223963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Р</a:t>
            </a:r>
          </a:p>
        </p:txBody>
      </p:sp>
      <p:sp>
        <p:nvSpPr>
          <p:cNvPr id="53282" name="AutoShape 34"/>
          <p:cNvSpPr>
            <a:spLocks noChangeArrowheads="1"/>
          </p:cNvSpPr>
          <p:nvPr/>
        </p:nvSpPr>
        <p:spPr bwMode="auto">
          <a:xfrm rot="5400000">
            <a:off x="518477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Ы</a:t>
            </a:r>
          </a:p>
        </p:txBody>
      </p:sp>
      <p:sp>
        <p:nvSpPr>
          <p:cNvPr id="53283" name="AutoShape 35"/>
          <p:cNvSpPr>
            <a:spLocks noChangeArrowheads="1"/>
          </p:cNvSpPr>
          <p:nvPr/>
        </p:nvSpPr>
        <p:spPr bwMode="auto">
          <a:xfrm rot="5400000">
            <a:off x="4824413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Ь</a:t>
            </a:r>
          </a:p>
        </p:txBody>
      </p:sp>
      <p:sp>
        <p:nvSpPr>
          <p:cNvPr id="53284" name="AutoShape 36"/>
          <p:cNvSpPr>
            <a:spLocks noChangeArrowheads="1"/>
          </p:cNvSpPr>
          <p:nvPr/>
        </p:nvSpPr>
        <p:spPr bwMode="auto">
          <a:xfrm rot="5400000">
            <a:off x="4464051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Щ</a:t>
            </a:r>
          </a:p>
        </p:txBody>
      </p:sp>
      <p:sp>
        <p:nvSpPr>
          <p:cNvPr id="53285" name="AutoShape 37"/>
          <p:cNvSpPr>
            <a:spLocks noChangeArrowheads="1"/>
          </p:cNvSpPr>
          <p:nvPr/>
        </p:nvSpPr>
        <p:spPr bwMode="auto">
          <a:xfrm rot="5400000">
            <a:off x="4103688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Ш</a:t>
            </a:r>
          </a:p>
        </p:txBody>
      </p:sp>
      <p:sp>
        <p:nvSpPr>
          <p:cNvPr id="53286" name="AutoShape 38"/>
          <p:cNvSpPr>
            <a:spLocks noChangeArrowheads="1"/>
          </p:cNvSpPr>
          <p:nvPr/>
        </p:nvSpPr>
        <p:spPr bwMode="auto">
          <a:xfrm rot="5400000">
            <a:off x="374332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Ч</a:t>
            </a:r>
          </a:p>
        </p:txBody>
      </p:sp>
      <p:sp>
        <p:nvSpPr>
          <p:cNvPr id="53287" name="AutoShape 39"/>
          <p:cNvSpPr>
            <a:spLocks noChangeArrowheads="1"/>
          </p:cNvSpPr>
          <p:nvPr/>
        </p:nvSpPr>
        <p:spPr bwMode="auto">
          <a:xfrm rot="5400000">
            <a:off x="3384551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Ц</a:t>
            </a:r>
          </a:p>
        </p:txBody>
      </p:sp>
      <p:sp>
        <p:nvSpPr>
          <p:cNvPr id="53288" name="AutoShape 40"/>
          <p:cNvSpPr>
            <a:spLocks noChangeArrowheads="1"/>
          </p:cNvSpPr>
          <p:nvPr/>
        </p:nvSpPr>
        <p:spPr bwMode="auto">
          <a:xfrm rot="5400000">
            <a:off x="626427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Ю</a:t>
            </a:r>
          </a:p>
        </p:txBody>
      </p:sp>
      <p:sp>
        <p:nvSpPr>
          <p:cNvPr id="53289" name="AutoShape 41"/>
          <p:cNvSpPr>
            <a:spLocks noChangeArrowheads="1"/>
          </p:cNvSpPr>
          <p:nvPr/>
        </p:nvSpPr>
        <p:spPr bwMode="auto">
          <a:xfrm rot="5400000">
            <a:off x="5903913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Э</a:t>
            </a:r>
          </a:p>
        </p:txBody>
      </p:sp>
      <p:sp>
        <p:nvSpPr>
          <p:cNvPr id="53290" name="AutoShape 42"/>
          <p:cNvSpPr>
            <a:spLocks noChangeArrowheads="1"/>
          </p:cNvSpPr>
          <p:nvPr/>
        </p:nvSpPr>
        <p:spPr bwMode="auto">
          <a:xfrm rot="5400000">
            <a:off x="5543551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Ъ</a:t>
            </a:r>
          </a:p>
        </p:txBody>
      </p:sp>
      <p:sp>
        <p:nvSpPr>
          <p:cNvPr id="53291" name="AutoShape 43"/>
          <p:cNvSpPr>
            <a:spLocks noChangeArrowheads="1"/>
          </p:cNvSpPr>
          <p:nvPr/>
        </p:nvSpPr>
        <p:spPr bwMode="auto">
          <a:xfrm rot="5400000">
            <a:off x="6624638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Я</a:t>
            </a:r>
          </a:p>
        </p:txBody>
      </p:sp>
      <p:sp>
        <p:nvSpPr>
          <p:cNvPr id="53292" name="AutoShape 44"/>
          <p:cNvSpPr>
            <a:spLocks noChangeArrowheads="1"/>
          </p:cNvSpPr>
          <p:nvPr/>
        </p:nvSpPr>
        <p:spPr bwMode="auto">
          <a:xfrm rot="5400000">
            <a:off x="2232025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93" name="AutoShape 45"/>
          <p:cNvSpPr>
            <a:spLocks noChangeArrowheads="1"/>
          </p:cNvSpPr>
          <p:nvPr/>
        </p:nvSpPr>
        <p:spPr bwMode="auto">
          <a:xfrm rot="5400000">
            <a:off x="1800225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94" name="AutoShape 46"/>
          <p:cNvSpPr>
            <a:spLocks noChangeArrowheads="1"/>
          </p:cNvSpPr>
          <p:nvPr/>
        </p:nvSpPr>
        <p:spPr bwMode="auto">
          <a:xfrm rot="5400000">
            <a:off x="1368425" y="3536950"/>
            <a:ext cx="576263" cy="360363"/>
          </a:xfrm>
          <a:prstGeom prst="homePlate">
            <a:avLst>
              <a:gd name="adj" fmla="val 3965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95" name="AutoShape 47"/>
          <p:cNvSpPr>
            <a:spLocks noChangeArrowheads="1"/>
          </p:cNvSpPr>
          <p:nvPr/>
        </p:nvSpPr>
        <p:spPr bwMode="auto">
          <a:xfrm rot="5400000">
            <a:off x="935037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96" name="AutoShape 48"/>
          <p:cNvSpPr>
            <a:spLocks noChangeArrowheads="1"/>
          </p:cNvSpPr>
          <p:nvPr/>
        </p:nvSpPr>
        <p:spPr bwMode="auto">
          <a:xfrm rot="5400000">
            <a:off x="503237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97" name="AutoShape 49"/>
          <p:cNvSpPr>
            <a:spLocks noChangeArrowheads="1"/>
          </p:cNvSpPr>
          <p:nvPr/>
        </p:nvSpPr>
        <p:spPr bwMode="auto">
          <a:xfrm rot="5400000">
            <a:off x="3527425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98" name="AutoShape 50"/>
          <p:cNvSpPr>
            <a:spLocks noChangeArrowheads="1"/>
          </p:cNvSpPr>
          <p:nvPr/>
        </p:nvSpPr>
        <p:spPr bwMode="auto">
          <a:xfrm rot="5400000">
            <a:off x="3095625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99" name="AutoShape 51"/>
          <p:cNvSpPr>
            <a:spLocks noChangeArrowheads="1"/>
          </p:cNvSpPr>
          <p:nvPr/>
        </p:nvSpPr>
        <p:spPr bwMode="auto">
          <a:xfrm rot="5400000">
            <a:off x="2663825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300" name="AutoShape 52"/>
          <p:cNvSpPr>
            <a:spLocks noChangeArrowheads="1"/>
          </p:cNvSpPr>
          <p:nvPr/>
        </p:nvSpPr>
        <p:spPr bwMode="auto">
          <a:xfrm>
            <a:off x="5219700" y="2565400"/>
            <a:ext cx="1635125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7030A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solidFill>
                  <a:schemeClr val="bg2"/>
                </a:solidFill>
              </a:rPr>
              <a:t>Есть такая</a:t>
            </a:r>
          </a:p>
          <a:p>
            <a:r>
              <a:rPr lang="ru-RU" sz="1800">
                <a:solidFill>
                  <a:schemeClr val="bg2"/>
                </a:solidFill>
              </a:rPr>
              <a:t>      буква!</a:t>
            </a:r>
          </a:p>
        </p:txBody>
      </p:sp>
      <p:sp>
        <p:nvSpPr>
          <p:cNvPr id="53301" name="AutoShape 53"/>
          <p:cNvSpPr>
            <a:spLocks noChangeArrowheads="1"/>
          </p:cNvSpPr>
          <p:nvPr/>
        </p:nvSpPr>
        <p:spPr bwMode="auto">
          <a:xfrm>
            <a:off x="6732588" y="3644900"/>
            <a:ext cx="1635125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80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solidFill>
                  <a:schemeClr val="bg2"/>
                </a:solidFill>
              </a:rPr>
              <a:t>Нет такой</a:t>
            </a:r>
          </a:p>
          <a:p>
            <a:r>
              <a:rPr lang="ru-RU" sz="1800">
                <a:solidFill>
                  <a:schemeClr val="bg2"/>
                </a:solidFill>
              </a:rPr>
              <a:t>      буквы!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32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3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3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3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532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3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532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532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3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532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3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532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0" fill="hold"/>
                                        <p:tgtEl>
                                          <p:spTgt spid="532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xit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3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000" fill="hold"/>
                                        <p:tgtEl>
                                          <p:spTgt spid="53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xit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3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1000" fill="hold"/>
                                        <p:tgtEl>
                                          <p:spTgt spid="532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3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1000" fill="hold"/>
                                        <p:tgtEl>
                                          <p:spTgt spid="532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4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xit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3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1000" fill="hold"/>
                                        <p:tgtEl>
                                          <p:spTgt spid="532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xit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3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1000" fill="hold"/>
                                        <p:tgtEl>
                                          <p:spTgt spid="532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53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3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1000" fill="hold"/>
                                        <p:tgtEl>
                                          <p:spTgt spid="532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2" presetID="2" presetClass="entr" presetSubtype="2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53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3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1000" fill="hold"/>
                                        <p:tgtEl>
                                          <p:spTgt spid="532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8" presetID="2" presetClass="entr" presetSubtype="2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xit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2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53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1000" fill="hold"/>
                                        <p:tgtEl>
                                          <p:spTgt spid="532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1" presetID="2" presetClass="entr" presetSubtype="2" fill="hold" grpId="4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0" presetClass="exit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53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1000" fill="hold"/>
                                        <p:tgtEl>
                                          <p:spTgt spid="532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4" presetID="2" presetClass="entr" presetSubtype="2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53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53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4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3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1000" fill="hold"/>
                                        <p:tgtEl>
                                          <p:spTgt spid="532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0" presetID="2" presetClass="entr" presetSubtype="2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0" presetClass="exit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5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3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1000" fill="hold"/>
                                        <p:tgtEl>
                                          <p:spTgt spid="532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3" presetID="2" presetClass="entr" presetSubtype="2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10" presetClass="exit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1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53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1000" fill="hold"/>
                                        <p:tgtEl>
                                          <p:spTgt spid="532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6" presetID="2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53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0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53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1000" fill="hold"/>
                                        <p:tgtEl>
                                          <p:spTgt spid="532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2" presetID="2" presetClass="entr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53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9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53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1000" fill="hold"/>
                                        <p:tgtEl>
                                          <p:spTgt spid="532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8" presetID="2" presetClass="entr" presetSubtype="2" fill="hold" grpId="4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00"/>
                            </p:stCondLst>
                            <p:childTnLst>
                              <p:par>
                                <p:cTn id="293" presetID="10" presetClass="exit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8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3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1000" fill="hold"/>
                                        <p:tgtEl>
                                          <p:spTgt spid="53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1" presetID="2" presetClass="entr" presetSubtype="2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00"/>
                            </p:stCondLst>
                            <p:childTnLst>
                              <p:par>
                                <p:cTn id="306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7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53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1000" fill="hold"/>
                                        <p:tgtEl>
                                          <p:spTgt spid="5327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4" presetID="2" presetClass="entr" presetSubtype="2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10" presetClass="exit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53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1000" fill="hold"/>
                                        <p:tgtEl>
                                          <p:spTgt spid="532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7" presetID="2" presetClass="entr" presetSubtype="2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32" presetID="10" presetClass="exit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3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1000" fill="hold"/>
                                        <p:tgtEl>
                                          <p:spTgt spid="532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10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10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53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00"/>
                            </p:stCondLst>
                            <p:childTnLst>
                              <p:par>
                                <p:cTn id="348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53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6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53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5" dur="1000" fill="hold"/>
                                        <p:tgtEl>
                                          <p:spTgt spid="532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6" presetID="2" presetClass="entr" presetSubtype="2" fill="hold" grpId="5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0" presetClass="exit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5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3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8" dur="1000" fill="hold"/>
                                        <p:tgtEl>
                                          <p:spTgt spid="532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9" presetID="2" presetClass="entr" presetSubtype="2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00"/>
                            </p:stCondLst>
                            <p:childTnLst>
                              <p:par>
                                <p:cTn id="374" presetID="10" presetClass="exit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53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1000" fill="hold"/>
                                        <p:tgtEl>
                                          <p:spTgt spid="532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2" presetID="2" presetClass="entr" presetSubtype="2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00"/>
                            </p:stCondLst>
                            <p:childTnLst>
                              <p:par>
                                <p:cTn id="387" presetID="10" presetClass="exit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3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53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4" dur="1000" fill="hold"/>
                                        <p:tgtEl>
                                          <p:spTgt spid="532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5" presetID="2" presetClass="entr" presetSubtype="2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0" presetID="10" presetClass="exit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2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53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1000" fill="hold"/>
                                        <p:tgtEl>
                                          <p:spTgt spid="532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8" presetID="2" presetClass="entr" presetSubtype="2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000"/>
                            </p:stCondLst>
                            <p:childTnLst>
                              <p:par>
                                <p:cTn id="413" presetID="10" presetClass="exit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90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53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1000" fill="hold"/>
                                        <p:tgtEl>
                                          <p:spTgt spid="532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1" presetID="2" presetClass="entr" presetSubtype="2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000"/>
                            </p:stCondLst>
                            <p:childTnLst>
                              <p:par>
                                <p:cTn id="426" presetID="10" presetClass="exit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53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3" dur="1000" fill="hold"/>
                                        <p:tgtEl>
                                          <p:spTgt spid="532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4" presetID="2" presetClass="entr" presetSubtype="2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000"/>
                            </p:stCondLst>
                            <p:childTnLst>
                              <p:par>
                                <p:cTn id="439" presetID="10" presetClass="exit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8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53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6" dur="1000" fill="hold"/>
                                        <p:tgtEl>
                                          <p:spTgt spid="532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7" presetID="2" presetClass="entr" presetSubtype="2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9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10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00"/>
                            </p:stCondLst>
                            <p:childTnLst>
                              <p:par>
                                <p:cTn id="452" presetID="10" presetClass="exit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91"/>
                  </p:tgtEl>
                </p:cond>
              </p:nextCondLst>
            </p:seq>
          </p:childTnLst>
        </p:cTn>
      </p:par>
    </p:tnLst>
    <p:bldLst>
      <p:bldP spid="53259" grpId="0"/>
      <p:bldP spid="53260" grpId="0"/>
      <p:bldP spid="53261" grpId="0"/>
      <p:bldP spid="53262" grpId="0"/>
      <p:bldP spid="53263" grpId="0"/>
      <p:bldP spid="53264" grpId="0"/>
      <p:bldP spid="53265" grpId="0"/>
      <p:bldP spid="53266" grpId="0"/>
      <p:bldP spid="53267" grpId="0"/>
      <p:bldP spid="53268" grpId="0"/>
      <p:bldP spid="53269" grpId="0"/>
      <p:bldP spid="53270" grpId="0"/>
      <p:bldP spid="53271" grpId="0"/>
      <p:bldP spid="53272" grpId="0"/>
      <p:bldP spid="53273" grpId="0"/>
      <p:bldP spid="53274" grpId="0"/>
      <p:bldP spid="53275" grpId="0"/>
      <p:bldP spid="53276" grpId="0"/>
      <p:bldP spid="53278" grpId="0"/>
      <p:bldP spid="53279" grpId="0"/>
      <p:bldP spid="53280" grpId="0"/>
      <p:bldP spid="53281" grpId="0"/>
      <p:bldP spid="53282" grpId="0"/>
      <p:bldP spid="53283" grpId="0"/>
      <p:bldP spid="53284" grpId="0"/>
      <p:bldP spid="53285" grpId="0"/>
      <p:bldP spid="53286" grpId="0"/>
      <p:bldP spid="53287" grpId="0"/>
      <p:bldP spid="53288" grpId="0"/>
      <p:bldP spid="53289" grpId="0"/>
      <p:bldP spid="53290" grpId="0"/>
      <p:bldP spid="53291" grpId="0"/>
      <p:bldP spid="53292" grpId="0" animBg="1"/>
      <p:bldP spid="53293" grpId="0" animBg="1"/>
      <p:bldP spid="53294" grpId="0" animBg="1"/>
      <p:bldP spid="53295" grpId="0" animBg="1"/>
      <p:bldP spid="53296" grpId="0" animBg="1"/>
      <p:bldP spid="53297" grpId="0" animBg="1"/>
      <p:bldP spid="53298" grpId="0" animBg="1"/>
      <p:bldP spid="53299" grpId="0" animBg="1"/>
      <p:bldP spid="53300" grpId="0" animBg="1"/>
      <p:bldP spid="53300" grpId="1" animBg="1"/>
      <p:bldP spid="53300" grpId="2" animBg="1"/>
      <p:bldP spid="53300" grpId="3" animBg="1"/>
      <p:bldP spid="53300" grpId="4" animBg="1"/>
      <p:bldP spid="53300" grpId="5" animBg="1"/>
      <p:bldP spid="53300" grpId="6" animBg="1"/>
      <p:bldP spid="53300" grpId="7" animBg="1"/>
      <p:bldP spid="53300" grpId="8" animBg="1"/>
      <p:bldP spid="53300" grpId="9" animBg="1"/>
      <p:bldP spid="53300" grpId="10" animBg="1"/>
      <p:bldP spid="53300" grpId="11" animBg="1"/>
      <p:bldP spid="53300" grpId="12" animBg="1"/>
      <p:bldP spid="53300" grpId="13" animBg="1"/>
      <p:bldP spid="53301" grpId="0" animBg="1"/>
      <p:bldP spid="53301" grpId="1" animBg="1"/>
      <p:bldP spid="53301" grpId="2" animBg="1"/>
      <p:bldP spid="53301" grpId="3" animBg="1"/>
      <p:bldP spid="53301" grpId="4" animBg="1"/>
      <p:bldP spid="53301" grpId="5" animBg="1"/>
      <p:bldP spid="53301" grpId="6" animBg="1"/>
      <p:bldP spid="53301" grpId="7" animBg="1"/>
      <p:bldP spid="53301" grpId="8" animBg="1"/>
      <p:bldP spid="53301" grpId="9" animBg="1"/>
      <p:bldP spid="53301" grpId="10" animBg="1"/>
      <p:bldP spid="53301" grpId="11" animBg="1"/>
      <p:bldP spid="53301" grpId="12" animBg="1"/>
      <p:bldP spid="53301" grpId="13" animBg="1"/>
      <p:bldP spid="53301" grpId="14" animBg="1"/>
      <p:bldP spid="53301" grpId="15" animBg="1"/>
      <p:bldP spid="53301" grpId="16" animBg="1"/>
      <p:bldP spid="53301" grpId="17" animBg="1"/>
      <p:bldP spid="53301" grpId="18" animBg="1"/>
      <p:bldP spid="53301" grpId="19" animBg="1"/>
      <p:bldP spid="53301" grpId="20" animBg="1"/>
      <p:bldP spid="53301" grpId="21" animBg="1"/>
      <p:bldP spid="53301" grpId="22" animBg="1"/>
      <p:bldP spid="53301" grpId="23" animBg="1"/>
      <p:bldP spid="53301" grpId="24" animBg="1"/>
      <p:bldP spid="53301" grpId="25" animBg="1"/>
      <p:bldP spid="53301" grpId="26" animBg="1"/>
      <p:bldP spid="53301" grpId="27" animBg="1"/>
      <p:bldP spid="53301" grpId="28" animBg="1"/>
      <p:bldP spid="53301" grpId="29" animBg="1"/>
      <p:bldP spid="53301" grpId="30" animBg="1"/>
      <p:bldP spid="53301" grpId="31" animBg="1"/>
      <p:bldP spid="53301" grpId="32" animBg="1"/>
      <p:bldP spid="53301" grpId="33" animBg="1"/>
      <p:bldP spid="53301" grpId="34" animBg="1"/>
      <p:bldP spid="53301" grpId="35" animBg="1"/>
      <p:bldP spid="53301" grpId="36" animBg="1"/>
      <p:bldP spid="53301" grpId="37" animBg="1"/>
      <p:bldP spid="53301" grpId="38" animBg="1"/>
      <p:bldP spid="53301" grpId="39" animBg="1"/>
      <p:bldP spid="53301" grpId="40" animBg="1"/>
      <p:bldP spid="53301" grpId="41" animBg="1"/>
      <p:bldP spid="53301" grpId="42" animBg="1"/>
      <p:bldP spid="53301" grpId="43" animBg="1"/>
      <p:bldP spid="53301" grpId="44" animBg="1"/>
      <p:bldP spid="53301" grpId="45" animBg="1"/>
      <p:bldP spid="53301" grpId="46" animBg="1"/>
      <p:bldP spid="53301" grpId="47" animBg="1"/>
      <p:bldP spid="53301" grpId="48" animBg="1"/>
      <p:bldP spid="53301" grpId="49" animBg="1"/>
      <p:bldP spid="53301" grpId="50" animBg="1"/>
      <p:bldP spid="53301" grpId="5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8569325" cy="61198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Финальная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игра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1508" name="Picture 4" descr="D:\сохранёное\Мои документы\Мои рисунки\cveta-967.gif"/>
          <p:cNvPicPr>
            <a:picLocks noChangeAspect="1" noChangeArrowheads="1" noCrop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 rot="2426324">
            <a:off x="-786030" y="4511226"/>
            <a:ext cx="4006094" cy="2199520"/>
          </a:xfrm>
          <a:prstGeom prst="rect">
            <a:avLst/>
          </a:prstGeom>
          <a:noFill/>
        </p:spPr>
      </p:pic>
      <p:pic>
        <p:nvPicPr>
          <p:cNvPr id="7" name="Picture 4" descr="D:\сохранёное\Мои документы\Мои рисунки\cveta-967.gif"/>
          <p:cNvPicPr>
            <a:picLocks noChangeAspect="1" noChangeArrowheads="1" noCrop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 rot="13339435">
            <a:off x="5924734" y="-62725"/>
            <a:ext cx="4007503" cy="2199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714356"/>
            <a:ext cx="5143536" cy="94083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это?</a:t>
            </a:r>
            <a:endParaRPr lang="ru-RU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071678"/>
            <a:ext cx="6858048" cy="364333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«... важный, </a:t>
            </a:r>
          </a:p>
          <a:p>
            <a:pPr algn="ctr"/>
            <a:r>
              <a:rPr lang="ru-RU" b="1" i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ученый </a:t>
            </a:r>
          </a:p>
          <a:p>
            <a:pPr algn="ctr"/>
            <a:r>
              <a:rPr lang="ru-RU" b="1" i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и богатый...»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569325" cy="611981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Назовите самый</a:t>
            </a:r>
          </a:p>
          <a:p>
            <a:pPr>
              <a:buFontTx/>
              <a:buNone/>
            </a:pP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лучший подарок,</a:t>
            </a:r>
          </a:p>
          <a:p>
            <a:pPr>
              <a:buFontTx/>
              <a:buNone/>
            </a:pP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который получила</a:t>
            </a:r>
          </a:p>
          <a:p>
            <a:pPr>
              <a:buFontTx/>
              <a:buNone/>
            </a:pPr>
            <a:r>
              <a:rPr lang="ru-RU" sz="36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Дюймовочка</a:t>
            </a: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.</a:t>
            </a:r>
          </a:p>
          <a:p>
            <a:pPr>
              <a:buFontTx/>
              <a:buNone/>
            </a:pP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 rot="5400000">
            <a:off x="576262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 rot="5400000">
            <a:off x="1079500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Р</a:t>
            </a:r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 rot="5400000">
            <a:off x="1584325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Ы</a:t>
            </a: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 rot="5400000">
            <a:off x="2087562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 rot="5400000">
            <a:off x="2592387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Ы</a:t>
            </a:r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auto">
          <a:xfrm rot="5400000">
            <a:off x="3095625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Ш</a:t>
            </a:r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 rot="5400000">
            <a:off x="3600450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 rot="5400000">
            <a:off x="4103687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</a:p>
        </p:txBody>
      </p:sp>
      <p:sp>
        <p:nvSpPr>
          <p:cNvPr id="60427" name="AutoShape 11"/>
          <p:cNvSpPr>
            <a:spLocks noChangeArrowheads="1"/>
          </p:cNvSpPr>
          <p:nvPr/>
        </p:nvSpPr>
        <p:spPr bwMode="auto">
          <a:xfrm rot="5400000">
            <a:off x="1223963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 rot="5400000">
            <a:off x="158432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Б</a:t>
            </a:r>
          </a:p>
        </p:txBody>
      </p:sp>
      <p:sp>
        <p:nvSpPr>
          <p:cNvPr id="60429" name="AutoShape 13"/>
          <p:cNvSpPr>
            <a:spLocks noChangeArrowheads="1"/>
          </p:cNvSpPr>
          <p:nvPr/>
        </p:nvSpPr>
        <p:spPr bwMode="auto">
          <a:xfrm rot="5400000">
            <a:off x="194310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 rot="5400000">
            <a:off x="266382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Д</a:t>
            </a:r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 rot="5400000">
            <a:off x="2303463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Г</a:t>
            </a:r>
          </a:p>
        </p:txBody>
      </p:sp>
      <p:sp>
        <p:nvSpPr>
          <p:cNvPr id="60432" name="AutoShape 16"/>
          <p:cNvSpPr>
            <a:spLocks noChangeArrowheads="1"/>
          </p:cNvSpPr>
          <p:nvPr/>
        </p:nvSpPr>
        <p:spPr bwMode="auto">
          <a:xfrm rot="5400000">
            <a:off x="3024188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 rot="5400000">
            <a:off x="338455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Ё</a:t>
            </a:r>
          </a:p>
        </p:txBody>
      </p:sp>
      <p:sp>
        <p:nvSpPr>
          <p:cNvPr id="60434" name="AutoShape 18"/>
          <p:cNvSpPr>
            <a:spLocks noChangeArrowheads="1"/>
          </p:cNvSpPr>
          <p:nvPr/>
        </p:nvSpPr>
        <p:spPr bwMode="auto">
          <a:xfrm rot="5400000">
            <a:off x="374332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Ж</a:t>
            </a:r>
          </a:p>
        </p:txBody>
      </p:sp>
      <p:sp>
        <p:nvSpPr>
          <p:cNvPr id="60435" name="AutoShape 19"/>
          <p:cNvSpPr>
            <a:spLocks noChangeArrowheads="1"/>
          </p:cNvSpPr>
          <p:nvPr/>
        </p:nvSpPr>
        <p:spPr bwMode="auto">
          <a:xfrm rot="5400000">
            <a:off x="4103688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З</a:t>
            </a:r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 rot="5400000">
            <a:off x="446405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</a:p>
        </p:txBody>
      </p:sp>
      <p:sp>
        <p:nvSpPr>
          <p:cNvPr id="60437" name="AutoShape 21"/>
          <p:cNvSpPr>
            <a:spLocks noChangeArrowheads="1"/>
          </p:cNvSpPr>
          <p:nvPr/>
        </p:nvSpPr>
        <p:spPr bwMode="auto">
          <a:xfrm rot="5400000">
            <a:off x="4824413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Й</a:t>
            </a:r>
          </a:p>
        </p:txBody>
      </p:sp>
      <p:sp>
        <p:nvSpPr>
          <p:cNvPr id="60438" name="AutoShape 22"/>
          <p:cNvSpPr>
            <a:spLocks noChangeArrowheads="1"/>
          </p:cNvSpPr>
          <p:nvPr/>
        </p:nvSpPr>
        <p:spPr bwMode="auto">
          <a:xfrm rot="5400000">
            <a:off x="518477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60439" name="AutoShape 23"/>
          <p:cNvSpPr>
            <a:spLocks noChangeArrowheads="1"/>
          </p:cNvSpPr>
          <p:nvPr/>
        </p:nvSpPr>
        <p:spPr bwMode="auto">
          <a:xfrm rot="5400000">
            <a:off x="554355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60440" name="AutoShape 24"/>
          <p:cNvSpPr>
            <a:spLocks noChangeArrowheads="1"/>
          </p:cNvSpPr>
          <p:nvPr/>
        </p:nvSpPr>
        <p:spPr bwMode="auto">
          <a:xfrm rot="5400000">
            <a:off x="5903913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М</a:t>
            </a:r>
          </a:p>
        </p:txBody>
      </p:sp>
      <p:sp>
        <p:nvSpPr>
          <p:cNvPr id="60441" name="AutoShape 25"/>
          <p:cNvSpPr>
            <a:spLocks noChangeArrowheads="1"/>
          </p:cNvSpPr>
          <p:nvPr/>
        </p:nvSpPr>
        <p:spPr bwMode="auto">
          <a:xfrm rot="5400000">
            <a:off x="6264276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</a:p>
        </p:txBody>
      </p:sp>
      <p:sp>
        <p:nvSpPr>
          <p:cNvPr id="60442" name="AutoShape 26"/>
          <p:cNvSpPr>
            <a:spLocks noChangeArrowheads="1"/>
          </p:cNvSpPr>
          <p:nvPr/>
        </p:nvSpPr>
        <p:spPr bwMode="auto">
          <a:xfrm rot="5400000">
            <a:off x="6624638" y="4976813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60443" name="AutoShape 27"/>
          <p:cNvSpPr>
            <a:spLocks noChangeArrowheads="1"/>
          </p:cNvSpPr>
          <p:nvPr/>
        </p:nvSpPr>
        <p:spPr bwMode="auto">
          <a:xfrm rot="5400000">
            <a:off x="6985001" y="4976812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</a:p>
        </p:txBody>
      </p:sp>
      <p:sp>
        <p:nvSpPr>
          <p:cNvPr id="60444" name="AutoShape 28"/>
          <p:cNvSpPr>
            <a:spLocks noChangeArrowheads="1"/>
          </p:cNvSpPr>
          <p:nvPr/>
        </p:nvSpPr>
        <p:spPr bwMode="auto">
          <a:xfrm rot="5400000">
            <a:off x="3024188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Х</a:t>
            </a:r>
          </a:p>
        </p:txBody>
      </p:sp>
      <p:sp>
        <p:nvSpPr>
          <p:cNvPr id="60445" name="AutoShape 29"/>
          <p:cNvSpPr>
            <a:spLocks noChangeArrowheads="1"/>
          </p:cNvSpPr>
          <p:nvPr/>
        </p:nvSpPr>
        <p:spPr bwMode="auto">
          <a:xfrm rot="5400000">
            <a:off x="266382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Ф</a:t>
            </a:r>
          </a:p>
        </p:txBody>
      </p:sp>
      <p:sp>
        <p:nvSpPr>
          <p:cNvPr id="60446" name="AutoShape 30"/>
          <p:cNvSpPr>
            <a:spLocks noChangeArrowheads="1"/>
          </p:cNvSpPr>
          <p:nvPr/>
        </p:nvSpPr>
        <p:spPr bwMode="auto">
          <a:xfrm rot="5400000">
            <a:off x="2303463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У</a:t>
            </a:r>
          </a:p>
        </p:txBody>
      </p:sp>
      <p:sp>
        <p:nvSpPr>
          <p:cNvPr id="60447" name="AutoShape 31"/>
          <p:cNvSpPr>
            <a:spLocks noChangeArrowheads="1"/>
          </p:cNvSpPr>
          <p:nvPr/>
        </p:nvSpPr>
        <p:spPr bwMode="auto">
          <a:xfrm rot="5400000">
            <a:off x="1943101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</p:txBody>
      </p:sp>
      <p:sp>
        <p:nvSpPr>
          <p:cNvPr id="60448" name="AutoShape 32"/>
          <p:cNvSpPr>
            <a:spLocks noChangeArrowheads="1"/>
          </p:cNvSpPr>
          <p:nvPr/>
        </p:nvSpPr>
        <p:spPr bwMode="auto">
          <a:xfrm rot="5400000">
            <a:off x="158432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</a:p>
        </p:txBody>
      </p:sp>
      <p:sp>
        <p:nvSpPr>
          <p:cNvPr id="60449" name="AutoShape 33"/>
          <p:cNvSpPr>
            <a:spLocks noChangeArrowheads="1"/>
          </p:cNvSpPr>
          <p:nvPr/>
        </p:nvSpPr>
        <p:spPr bwMode="auto">
          <a:xfrm rot="5400000">
            <a:off x="1223963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Р</a:t>
            </a:r>
          </a:p>
        </p:txBody>
      </p:sp>
      <p:sp>
        <p:nvSpPr>
          <p:cNvPr id="60450" name="AutoShape 34"/>
          <p:cNvSpPr>
            <a:spLocks noChangeArrowheads="1"/>
          </p:cNvSpPr>
          <p:nvPr/>
        </p:nvSpPr>
        <p:spPr bwMode="auto">
          <a:xfrm rot="5400000">
            <a:off x="518477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Ы</a:t>
            </a:r>
          </a:p>
        </p:txBody>
      </p:sp>
      <p:sp>
        <p:nvSpPr>
          <p:cNvPr id="60451" name="AutoShape 35"/>
          <p:cNvSpPr>
            <a:spLocks noChangeArrowheads="1"/>
          </p:cNvSpPr>
          <p:nvPr/>
        </p:nvSpPr>
        <p:spPr bwMode="auto">
          <a:xfrm rot="5400000">
            <a:off x="4824413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Ь</a:t>
            </a:r>
          </a:p>
        </p:txBody>
      </p:sp>
      <p:sp>
        <p:nvSpPr>
          <p:cNvPr id="60452" name="AutoShape 36"/>
          <p:cNvSpPr>
            <a:spLocks noChangeArrowheads="1"/>
          </p:cNvSpPr>
          <p:nvPr/>
        </p:nvSpPr>
        <p:spPr bwMode="auto">
          <a:xfrm rot="5400000">
            <a:off x="4464051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Щ</a:t>
            </a:r>
          </a:p>
        </p:txBody>
      </p:sp>
      <p:sp>
        <p:nvSpPr>
          <p:cNvPr id="60453" name="AutoShape 37"/>
          <p:cNvSpPr>
            <a:spLocks noChangeArrowheads="1"/>
          </p:cNvSpPr>
          <p:nvPr/>
        </p:nvSpPr>
        <p:spPr bwMode="auto">
          <a:xfrm rot="5400000">
            <a:off x="4103688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Ш</a:t>
            </a:r>
          </a:p>
        </p:txBody>
      </p:sp>
      <p:sp>
        <p:nvSpPr>
          <p:cNvPr id="60454" name="AutoShape 38"/>
          <p:cNvSpPr>
            <a:spLocks noChangeArrowheads="1"/>
          </p:cNvSpPr>
          <p:nvPr/>
        </p:nvSpPr>
        <p:spPr bwMode="auto">
          <a:xfrm rot="5400000">
            <a:off x="374332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Ч</a:t>
            </a:r>
          </a:p>
        </p:txBody>
      </p:sp>
      <p:sp>
        <p:nvSpPr>
          <p:cNvPr id="60455" name="AutoShape 39"/>
          <p:cNvSpPr>
            <a:spLocks noChangeArrowheads="1"/>
          </p:cNvSpPr>
          <p:nvPr/>
        </p:nvSpPr>
        <p:spPr bwMode="auto">
          <a:xfrm rot="5400000">
            <a:off x="3384551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Ц</a:t>
            </a:r>
          </a:p>
        </p:txBody>
      </p:sp>
      <p:sp>
        <p:nvSpPr>
          <p:cNvPr id="60456" name="AutoShape 40"/>
          <p:cNvSpPr>
            <a:spLocks noChangeArrowheads="1"/>
          </p:cNvSpPr>
          <p:nvPr/>
        </p:nvSpPr>
        <p:spPr bwMode="auto">
          <a:xfrm rot="5400000">
            <a:off x="6264276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Ю</a:t>
            </a:r>
          </a:p>
        </p:txBody>
      </p:sp>
      <p:sp>
        <p:nvSpPr>
          <p:cNvPr id="60457" name="AutoShape 41"/>
          <p:cNvSpPr>
            <a:spLocks noChangeArrowheads="1"/>
          </p:cNvSpPr>
          <p:nvPr/>
        </p:nvSpPr>
        <p:spPr bwMode="auto">
          <a:xfrm rot="5400000">
            <a:off x="5903913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Э</a:t>
            </a:r>
          </a:p>
        </p:txBody>
      </p:sp>
      <p:sp>
        <p:nvSpPr>
          <p:cNvPr id="60458" name="AutoShape 42"/>
          <p:cNvSpPr>
            <a:spLocks noChangeArrowheads="1"/>
          </p:cNvSpPr>
          <p:nvPr/>
        </p:nvSpPr>
        <p:spPr bwMode="auto">
          <a:xfrm rot="5400000">
            <a:off x="5543551" y="569753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Ъ</a:t>
            </a:r>
          </a:p>
        </p:txBody>
      </p:sp>
      <p:sp>
        <p:nvSpPr>
          <p:cNvPr id="60459" name="AutoShape 43"/>
          <p:cNvSpPr>
            <a:spLocks noChangeArrowheads="1"/>
          </p:cNvSpPr>
          <p:nvPr/>
        </p:nvSpPr>
        <p:spPr bwMode="auto">
          <a:xfrm rot="5400000">
            <a:off x="6624638" y="5697538"/>
            <a:ext cx="576262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Я</a:t>
            </a:r>
          </a:p>
        </p:txBody>
      </p:sp>
      <p:sp>
        <p:nvSpPr>
          <p:cNvPr id="60460" name="AutoShape 44"/>
          <p:cNvSpPr>
            <a:spLocks noChangeArrowheads="1"/>
          </p:cNvSpPr>
          <p:nvPr/>
        </p:nvSpPr>
        <p:spPr bwMode="auto">
          <a:xfrm rot="5400000">
            <a:off x="2592387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61" name="AutoShape 45"/>
          <p:cNvSpPr>
            <a:spLocks noChangeArrowheads="1"/>
          </p:cNvSpPr>
          <p:nvPr/>
        </p:nvSpPr>
        <p:spPr bwMode="auto">
          <a:xfrm rot="5400000">
            <a:off x="2087562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62" name="AutoShape 46"/>
          <p:cNvSpPr>
            <a:spLocks noChangeArrowheads="1"/>
          </p:cNvSpPr>
          <p:nvPr/>
        </p:nvSpPr>
        <p:spPr bwMode="auto">
          <a:xfrm rot="5400000">
            <a:off x="1584325" y="3536950"/>
            <a:ext cx="576263" cy="360363"/>
          </a:xfrm>
          <a:prstGeom prst="homePlate">
            <a:avLst>
              <a:gd name="adj" fmla="val 3965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63" name="AutoShape 47"/>
          <p:cNvSpPr>
            <a:spLocks noChangeArrowheads="1"/>
          </p:cNvSpPr>
          <p:nvPr/>
        </p:nvSpPr>
        <p:spPr bwMode="auto">
          <a:xfrm rot="5400000">
            <a:off x="1079500" y="3536950"/>
            <a:ext cx="576263" cy="360363"/>
          </a:xfrm>
          <a:prstGeom prst="homePlate">
            <a:avLst>
              <a:gd name="adj" fmla="val 3965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64" name="AutoShape 48"/>
          <p:cNvSpPr>
            <a:spLocks noChangeArrowheads="1"/>
          </p:cNvSpPr>
          <p:nvPr/>
        </p:nvSpPr>
        <p:spPr bwMode="auto">
          <a:xfrm rot="5400000">
            <a:off x="576262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65" name="AutoShape 49"/>
          <p:cNvSpPr>
            <a:spLocks noChangeArrowheads="1"/>
          </p:cNvSpPr>
          <p:nvPr/>
        </p:nvSpPr>
        <p:spPr bwMode="auto">
          <a:xfrm rot="5400000">
            <a:off x="4103687" y="3536951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66" name="AutoShape 50"/>
          <p:cNvSpPr>
            <a:spLocks noChangeArrowheads="1"/>
          </p:cNvSpPr>
          <p:nvPr/>
        </p:nvSpPr>
        <p:spPr bwMode="auto">
          <a:xfrm rot="5400000">
            <a:off x="3600450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67" name="AutoShape 51"/>
          <p:cNvSpPr>
            <a:spLocks noChangeArrowheads="1"/>
          </p:cNvSpPr>
          <p:nvPr/>
        </p:nvSpPr>
        <p:spPr bwMode="auto">
          <a:xfrm rot="5400000">
            <a:off x="3095625" y="3536950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68" name="AutoShape 52"/>
          <p:cNvSpPr>
            <a:spLocks noChangeArrowheads="1"/>
          </p:cNvSpPr>
          <p:nvPr/>
        </p:nvSpPr>
        <p:spPr bwMode="auto">
          <a:xfrm>
            <a:off x="5219700" y="2565400"/>
            <a:ext cx="1635125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66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>
                <a:solidFill>
                  <a:schemeClr val="bg2"/>
                </a:solidFill>
              </a:rPr>
              <a:t>Есть такая</a:t>
            </a:r>
          </a:p>
          <a:p>
            <a:r>
              <a:rPr lang="ru-RU" sz="1800">
                <a:solidFill>
                  <a:schemeClr val="bg2"/>
                </a:solidFill>
              </a:rPr>
              <a:t>      буква!</a:t>
            </a:r>
          </a:p>
        </p:txBody>
      </p:sp>
      <p:sp>
        <p:nvSpPr>
          <p:cNvPr id="60469" name="AutoShape 53"/>
          <p:cNvSpPr>
            <a:spLocks noChangeArrowheads="1"/>
          </p:cNvSpPr>
          <p:nvPr/>
        </p:nvSpPr>
        <p:spPr bwMode="auto">
          <a:xfrm>
            <a:off x="5148263" y="3644900"/>
            <a:ext cx="1635125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99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dirty="0">
                <a:solidFill>
                  <a:schemeClr val="bg2"/>
                </a:solidFill>
              </a:rPr>
              <a:t>Нет такой</a:t>
            </a:r>
          </a:p>
          <a:p>
            <a:r>
              <a:rPr lang="ru-RU" sz="1800" dirty="0">
                <a:solidFill>
                  <a:schemeClr val="bg2"/>
                </a:solidFill>
              </a:rPr>
              <a:t>      буквы!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04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0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604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604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4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0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604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0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604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604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604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0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0" fill="hold"/>
                                        <p:tgtEl>
                                          <p:spTgt spid="604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0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0" fill="hold"/>
                                        <p:tgtEl>
                                          <p:spTgt spid="604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xit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0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1000" fill="hold"/>
                                        <p:tgtEl>
                                          <p:spTgt spid="604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0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0" fill="hold"/>
                                        <p:tgtEl>
                                          <p:spTgt spid="604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xit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0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0" fill="hold"/>
                                        <p:tgtEl>
                                          <p:spTgt spid="604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0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1000" fill="hold"/>
                                        <p:tgtEl>
                                          <p:spTgt spid="604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2" presetID="2" presetClass="entr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0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1000" fill="hold"/>
                                        <p:tgtEl>
                                          <p:spTgt spid="604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8" presetID="2" presetClass="entr" presetSubtype="2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xit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0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1000" fill="hold"/>
                                        <p:tgtEl>
                                          <p:spTgt spid="604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1" presetID="2" presetClass="entr" presetSubtype="2" fill="hold" grpId="5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0" presetClass="exit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1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60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1000" fill="hold"/>
                                        <p:tgtEl>
                                          <p:spTgt spid="604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4" presetID="2" presetClass="entr" presetSubtype="2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xit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2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60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1000" fill="hold"/>
                                        <p:tgtEl>
                                          <p:spTgt spid="604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7" presetID="2" presetClass="entr" presetSubtype="2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10" presetClass="exit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3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0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1000" fill="hold"/>
                                        <p:tgtEl>
                                          <p:spTgt spid="6044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9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60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1000" fill="hold"/>
                                        <p:tgtEl>
                                          <p:spTgt spid="604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6" presetID="2" presetClass="entr" presetSubtype="2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10" presetClass="exit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8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60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1000" fill="hold"/>
                                        <p:tgtEl>
                                          <p:spTgt spid="604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10" presetClass="exit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7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60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1000" fill="hold"/>
                                        <p:tgtEl>
                                          <p:spTgt spid="604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2" presetID="2" presetClass="entr" presetSubtype="2" fill="hold" grpId="5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10" presetClass="exit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60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1000" fill="hold"/>
                                        <p:tgtEl>
                                          <p:spTgt spid="6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5" presetID="2" presetClass="entr" presetSubtype="2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60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1000" fill="hold"/>
                                        <p:tgtEl>
                                          <p:spTgt spid="604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8" presetID="2" presetClass="entr" presetSubtype="2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" presetID="10" presetClass="exit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44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60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1000" fill="hold"/>
                                        <p:tgtEl>
                                          <p:spTgt spid="604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1" presetID="2" presetClass="entr" presetSubtype="2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0" presetClass="exit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55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60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1000" fill="hold"/>
                                        <p:tgtEl>
                                          <p:spTgt spid="604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4" presetID="2" presetClass="entr" presetSubtype="2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xit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5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60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1000" fill="hold"/>
                                        <p:tgtEl>
                                          <p:spTgt spid="604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7" presetID="2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1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1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60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2000"/>
                            </p:stCondLst>
                            <p:childTnLst>
                              <p:par>
                                <p:cTn id="356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53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60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1000" fill="hold"/>
                                        <p:tgtEl>
                                          <p:spTgt spid="604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4" presetID="2" presetClass="entr" presetSubtype="2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"/>
                            </p:stCondLst>
                            <p:childTnLst>
                              <p:par>
                                <p:cTn id="369" presetID="10" presetClass="exit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52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60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1000" fill="hold"/>
                                        <p:tgtEl>
                                          <p:spTgt spid="604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7" presetID="2" presetClass="entr" presetSubtype="2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000"/>
                            </p:stCondLst>
                            <p:childTnLst>
                              <p:par>
                                <p:cTn id="382" presetID="10" presetClass="exit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51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0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9" dur="1000" fill="hold"/>
                                        <p:tgtEl>
                                          <p:spTgt spid="604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0" presetID="2" presetClass="entr" presetSubtype="2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1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1000" fill="hold"/>
                                        <p:tgtEl>
                                          <p:spTgt spid="6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10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10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00"/>
                            </p:stCondLst>
                            <p:childTnLst>
                              <p:par>
                                <p:cTn id="401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10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50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60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8" dur="1000" fill="hold"/>
                                        <p:tgtEl>
                                          <p:spTgt spid="604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9" presetID="2" presetClass="entr" presetSubtype="2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000"/>
                            </p:stCondLst>
                            <p:childTnLst>
                              <p:par>
                                <p:cTn id="414" presetID="10" presetClass="exit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58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60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1" dur="1000" fill="hold"/>
                                        <p:tgtEl>
                                          <p:spTgt spid="6045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2" presetID="2" presetClass="entr" presetSubtype="2" fill="hold" grpId="4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4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5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000"/>
                            </p:stCondLst>
                            <p:childTnLst>
                              <p:par>
                                <p:cTn id="427" presetID="10" presetClass="exit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57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60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1000" fill="hold"/>
                                        <p:tgtEl>
                                          <p:spTgt spid="604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5" presetID="2" presetClass="entr" presetSubtype="2" fill="hold" grpId="4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40" presetID="10" presetClass="exit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56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60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1000" fill="hold"/>
                                        <p:tgtEl>
                                          <p:spTgt spid="604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8" presetID="2" presetClass="entr" presetSubtype="2" fill="hold" grpId="4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0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1" dur="1000" fill="hold"/>
                                        <p:tgtEl>
                                          <p:spTgt spid="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000"/>
                            </p:stCondLst>
                            <p:childTnLst>
                              <p:par>
                                <p:cTn id="453" presetID="10" presetClass="exit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59"/>
                  </p:tgtEl>
                </p:cond>
              </p:nextCondLst>
            </p:seq>
          </p:childTnLst>
        </p:cTn>
      </p:par>
    </p:tnLst>
    <p:bldLst>
      <p:bldP spid="60427" grpId="0"/>
      <p:bldP spid="60428" grpId="0"/>
      <p:bldP spid="60429" grpId="0"/>
      <p:bldP spid="60430" grpId="0"/>
      <p:bldP spid="60431" grpId="0"/>
      <p:bldP spid="60432" grpId="0"/>
      <p:bldP spid="60433" grpId="0"/>
      <p:bldP spid="60434" grpId="0"/>
      <p:bldP spid="60435" grpId="0"/>
      <p:bldP spid="60436" grpId="0"/>
      <p:bldP spid="60437" grpId="0"/>
      <p:bldP spid="60438" grpId="0"/>
      <p:bldP spid="60439" grpId="0"/>
      <p:bldP spid="60440" grpId="0"/>
      <p:bldP spid="60441" grpId="0"/>
      <p:bldP spid="60442" grpId="0"/>
      <p:bldP spid="60443" grpId="0"/>
      <p:bldP spid="60444" grpId="0"/>
      <p:bldP spid="60446" grpId="0"/>
      <p:bldP spid="60447" grpId="0"/>
      <p:bldP spid="60448" grpId="0"/>
      <p:bldP spid="60449" grpId="0"/>
      <p:bldP spid="60450" grpId="0"/>
      <p:bldP spid="60451" grpId="0"/>
      <p:bldP spid="60452" grpId="0"/>
      <p:bldP spid="60453" grpId="0"/>
      <p:bldP spid="60454" grpId="0"/>
      <p:bldP spid="60455" grpId="0"/>
      <p:bldP spid="60456" grpId="0"/>
      <p:bldP spid="60457" grpId="0"/>
      <p:bldP spid="60458" grpId="0"/>
      <p:bldP spid="60459" grpId="0"/>
      <p:bldP spid="60460" grpId="0" animBg="1"/>
      <p:bldP spid="60461" grpId="0" animBg="1"/>
      <p:bldP spid="60462" grpId="0" animBg="1"/>
      <p:bldP spid="60463" grpId="0" animBg="1"/>
      <p:bldP spid="60464" grpId="0" animBg="1"/>
      <p:bldP spid="60465" grpId="0" animBg="1"/>
      <p:bldP spid="60466" grpId="0" animBg="1"/>
      <p:bldP spid="60467" grpId="0" animBg="1"/>
      <p:bldP spid="60468" grpId="0" animBg="1"/>
      <p:bldP spid="60468" grpId="1" animBg="1"/>
      <p:bldP spid="60468" grpId="2" animBg="1"/>
      <p:bldP spid="60468" grpId="3" animBg="1"/>
      <p:bldP spid="60468" grpId="4" animBg="1"/>
      <p:bldP spid="60468" grpId="5" animBg="1"/>
      <p:bldP spid="60468" grpId="6" animBg="1"/>
      <p:bldP spid="60468" grpId="7" animBg="1"/>
      <p:bldP spid="60468" grpId="8" animBg="1"/>
      <p:bldP spid="60468" grpId="9" animBg="1"/>
      <p:bldP spid="60468" grpId="10" animBg="1"/>
      <p:bldP spid="60468" grpId="11" animBg="1"/>
      <p:bldP spid="60469" grpId="0" animBg="1"/>
      <p:bldP spid="60469" grpId="1" animBg="1"/>
      <p:bldP spid="60469" grpId="2" animBg="1"/>
      <p:bldP spid="60469" grpId="3" animBg="1"/>
      <p:bldP spid="60469" grpId="4" animBg="1"/>
      <p:bldP spid="60469" grpId="5" animBg="1"/>
      <p:bldP spid="60469" grpId="6" animBg="1"/>
      <p:bldP spid="60469" grpId="7" animBg="1"/>
      <p:bldP spid="60469" grpId="8" animBg="1"/>
      <p:bldP spid="60469" grpId="9" animBg="1"/>
      <p:bldP spid="60469" grpId="10" animBg="1"/>
      <p:bldP spid="60469" grpId="11" animBg="1"/>
      <p:bldP spid="60469" grpId="12" animBg="1"/>
      <p:bldP spid="60469" grpId="13" animBg="1"/>
      <p:bldP spid="60469" grpId="14" animBg="1"/>
      <p:bldP spid="60469" grpId="15" animBg="1"/>
      <p:bldP spid="60469" grpId="16" animBg="1"/>
      <p:bldP spid="60469" grpId="17" animBg="1"/>
      <p:bldP spid="60469" grpId="18" animBg="1"/>
      <p:bldP spid="60469" grpId="19" animBg="1"/>
      <p:bldP spid="60469" grpId="20" animBg="1"/>
      <p:bldP spid="60469" grpId="21" animBg="1"/>
      <p:bldP spid="60469" grpId="22" animBg="1"/>
      <p:bldP spid="60469" grpId="23" animBg="1"/>
      <p:bldP spid="60469" grpId="24" animBg="1"/>
      <p:bldP spid="60469" grpId="25" animBg="1"/>
      <p:bldP spid="60469" grpId="26" animBg="1"/>
      <p:bldP spid="60469" grpId="27" animBg="1"/>
      <p:bldP spid="60469" grpId="28" animBg="1"/>
      <p:bldP spid="60469" grpId="29" animBg="1"/>
      <p:bldP spid="60469" grpId="30" animBg="1"/>
      <p:bldP spid="60469" grpId="31" animBg="1"/>
      <p:bldP spid="60469" grpId="32" animBg="1"/>
      <p:bldP spid="60469" grpId="33" animBg="1"/>
      <p:bldP spid="60469" grpId="34" animBg="1"/>
      <p:bldP spid="60469" grpId="35" animBg="1"/>
      <p:bldP spid="60469" grpId="36" animBg="1"/>
      <p:bldP spid="60469" grpId="37" animBg="1"/>
      <p:bldP spid="60469" grpId="38" animBg="1"/>
      <p:bldP spid="60469" grpId="39" animBg="1"/>
      <p:bldP spid="60469" grpId="40" animBg="1"/>
      <p:bldP spid="60469" grpId="41" animBg="1"/>
      <p:bldP spid="60469" grpId="42" animBg="1"/>
      <p:bldP spid="60469" grpId="43" animBg="1"/>
      <p:bldP spid="60469" grpId="44" animBg="1"/>
      <p:bldP spid="60469" grpId="45" animBg="1"/>
      <p:bldP spid="60469" grpId="46" animBg="1"/>
      <p:bldP spid="60469" grpId="47" animBg="1"/>
      <p:bldP spid="60469" grpId="48" animBg="1"/>
      <p:bldP spid="60469" grpId="49" animBg="1"/>
      <p:bldP spid="60469" grpId="50" animBg="1"/>
      <p:bldP spid="60469" grpId="51" animBg="1"/>
      <p:bldP spid="60469" grpId="52" animBg="1"/>
      <p:bldP spid="60469" grpId="53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5720" y="-3059907"/>
            <a:ext cx="8569325" cy="61198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1" i="1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Суперигра</a:t>
            </a:r>
            <a:endParaRPr kumimoji="0" lang="ru-RU" sz="96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2530" name="Picture 2" descr="C:\Documents and Settings\Admin\Мои документы\Мои рисунки\74027moondancec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000240"/>
            <a:ext cx="564360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4535" name="AutoShape 23"/>
          <p:cNvSpPr>
            <a:spLocks noChangeArrowheads="1"/>
          </p:cNvSpPr>
          <p:nvPr/>
        </p:nvSpPr>
        <p:spPr bwMode="auto">
          <a:xfrm rot="5400000">
            <a:off x="2663826" y="360838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Д</a:t>
            </a: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 rot="5400000">
            <a:off x="71437" y="4257676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 rot="5400000">
            <a:off x="503237" y="4257676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 rot="5400000">
            <a:off x="935037" y="4257676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 rot="5400000">
            <a:off x="2663825" y="62007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Я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 rot="5400000">
            <a:off x="1368425" y="42576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 rot="5400000">
            <a:off x="503237" y="4257676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 rot="5400000">
            <a:off x="1368425" y="42576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 rot="5400000">
            <a:off x="935037" y="4257676"/>
            <a:ext cx="576263" cy="360362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5" name="AutoShape 13"/>
          <p:cNvSpPr>
            <a:spLocks noChangeArrowheads="1"/>
          </p:cNvSpPr>
          <p:nvPr/>
        </p:nvSpPr>
        <p:spPr bwMode="auto">
          <a:xfrm rot="5400000">
            <a:off x="72231" y="4256882"/>
            <a:ext cx="574675" cy="360362"/>
          </a:xfrm>
          <a:prstGeom prst="homePlate">
            <a:avLst>
              <a:gd name="adj" fmla="val 3986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64526" name="AutoShape 14"/>
          <p:cNvSpPr>
            <a:spLocks noChangeArrowheads="1"/>
          </p:cNvSpPr>
          <p:nvPr/>
        </p:nvSpPr>
        <p:spPr bwMode="auto">
          <a:xfrm rot="5400000">
            <a:off x="2663826" y="360838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64527" name="AutoShape 15"/>
          <p:cNvSpPr>
            <a:spLocks noChangeArrowheads="1"/>
          </p:cNvSpPr>
          <p:nvPr/>
        </p:nvSpPr>
        <p:spPr bwMode="auto">
          <a:xfrm rot="5400000">
            <a:off x="1368426" y="360838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Д</a:t>
            </a:r>
          </a:p>
        </p:txBody>
      </p:sp>
      <p:sp>
        <p:nvSpPr>
          <p:cNvPr id="64528" name="AutoShape 16"/>
          <p:cNvSpPr>
            <a:spLocks noChangeArrowheads="1"/>
          </p:cNvSpPr>
          <p:nvPr/>
        </p:nvSpPr>
        <p:spPr bwMode="auto">
          <a:xfrm rot="5400000">
            <a:off x="3959225" y="42576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</a:p>
        </p:txBody>
      </p:sp>
      <p:sp>
        <p:nvSpPr>
          <p:cNvPr id="64529" name="AutoShape 17"/>
          <p:cNvSpPr>
            <a:spLocks noChangeArrowheads="1"/>
          </p:cNvSpPr>
          <p:nvPr/>
        </p:nvSpPr>
        <p:spPr bwMode="auto">
          <a:xfrm rot="5400000">
            <a:off x="3527425" y="42576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</p:txBody>
      </p:sp>
      <p:sp>
        <p:nvSpPr>
          <p:cNvPr id="64530" name="AutoShape 18"/>
          <p:cNvSpPr>
            <a:spLocks noChangeArrowheads="1"/>
          </p:cNvSpPr>
          <p:nvPr/>
        </p:nvSpPr>
        <p:spPr bwMode="auto">
          <a:xfrm rot="5400000">
            <a:off x="3095625" y="42576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Г</a:t>
            </a:r>
          </a:p>
        </p:txBody>
      </p:sp>
      <p:sp>
        <p:nvSpPr>
          <p:cNvPr id="64531" name="AutoShape 19"/>
          <p:cNvSpPr>
            <a:spLocks noChangeArrowheads="1"/>
          </p:cNvSpPr>
          <p:nvPr/>
        </p:nvSpPr>
        <p:spPr bwMode="auto">
          <a:xfrm rot="5400000">
            <a:off x="2663825" y="42576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64532" name="AutoShape 20"/>
          <p:cNvSpPr>
            <a:spLocks noChangeArrowheads="1"/>
          </p:cNvSpPr>
          <p:nvPr/>
        </p:nvSpPr>
        <p:spPr bwMode="auto">
          <a:xfrm rot="5400000">
            <a:off x="2232025" y="42576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Г</a:t>
            </a:r>
          </a:p>
        </p:txBody>
      </p:sp>
      <p:sp>
        <p:nvSpPr>
          <p:cNvPr id="64533" name="AutoShape 21"/>
          <p:cNvSpPr>
            <a:spLocks noChangeArrowheads="1"/>
          </p:cNvSpPr>
          <p:nvPr/>
        </p:nvSpPr>
        <p:spPr bwMode="auto">
          <a:xfrm rot="5400000">
            <a:off x="1800225" y="42576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</a:p>
        </p:txBody>
      </p:sp>
      <p:sp>
        <p:nvSpPr>
          <p:cNvPr id="64534" name="AutoShape 22"/>
          <p:cNvSpPr>
            <a:spLocks noChangeArrowheads="1"/>
          </p:cNvSpPr>
          <p:nvPr/>
        </p:nvSpPr>
        <p:spPr bwMode="auto">
          <a:xfrm rot="5400000">
            <a:off x="2663825" y="49053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</a:p>
        </p:txBody>
      </p:sp>
      <p:sp>
        <p:nvSpPr>
          <p:cNvPr id="64536" name="AutoShape 24"/>
          <p:cNvSpPr>
            <a:spLocks noChangeArrowheads="1"/>
          </p:cNvSpPr>
          <p:nvPr/>
        </p:nvSpPr>
        <p:spPr bwMode="auto">
          <a:xfrm rot="5400000">
            <a:off x="1368425" y="55530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</a:p>
        </p:txBody>
      </p:sp>
      <p:sp>
        <p:nvSpPr>
          <p:cNvPr id="64537" name="AutoShape 25"/>
          <p:cNvSpPr>
            <a:spLocks noChangeArrowheads="1"/>
          </p:cNvSpPr>
          <p:nvPr/>
        </p:nvSpPr>
        <p:spPr bwMode="auto">
          <a:xfrm rot="5400000">
            <a:off x="1368425" y="49053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</a:p>
        </p:txBody>
      </p:sp>
      <p:sp>
        <p:nvSpPr>
          <p:cNvPr id="64538" name="AutoShape 26"/>
          <p:cNvSpPr>
            <a:spLocks noChangeArrowheads="1"/>
          </p:cNvSpPr>
          <p:nvPr/>
        </p:nvSpPr>
        <p:spPr bwMode="auto">
          <a:xfrm rot="5400000">
            <a:off x="1368426" y="296068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64539" name="AutoShape 27"/>
          <p:cNvSpPr>
            <a:spLocks noChangeArrowheads="1"/>
          </p:cNvSpPr>
          <p:nvPr/>
        </p:nvSpPr>
        <p:spPr bwMode="auto">
          <a:xfrm rot="5400000">
            <a:off x="2663825" y="55530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 rot="5400000">
            <a:off x="1368426" y="296068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 rot="5400000">
            <a:off x="1368426" y="3608387"/>
            <a:ext cx="576262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40" name="AutoShape 28"/>
          <p:cNvSpPr>
            <a:spLocks noChangeArrowheads="1"/>
          </p:cNvSpPr>
          <p:nvPr/>
        </p:nvSpPr>
        <p:spPr bwMode="auto">
          <a:xfrm rot="5400000">
            <a:off x="2232025" y="42576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41" name="AutoShape 29"/>
          <p:cNvSpPr>
            <a:spLocks noChangeArrowheads="1"/>
          </p:cNvSpPr>
          <p:nvPr/>
        </p:nvSpPr>
        <p:spPr bwMode="auto">
          <a:xfrm rot="5400000">
            <a:off x="1368425" y="55530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42" name="AutoShape 30"/>
          <p:cNvSpPr>
            <a:spLocks noChangeArrowheads="1"/>
          </p:cNvSpPr>
          <p:nvPr/>
        </p:nvSpPr>
        <p:spPr bwMode="auto">
          <a:xfrm rot="5400000">
            <a:off x="1368425" y="49053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43" name="AutoShape 31"/>
          <p:cNvSpPr>
            <a:spLocks noChangeArrowheads="1"/>
          </p:cNvSpPr>
          <p:nvPr/>
        </p:nvSpPr>
        <p:spPr bwMode="auto">
          <a:xfrm rot="5400000">
            <a:off x="1800225" y="42576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44" name="AutoShape 32"/>
          <p:cNvSpPr>
            <a:spLocks noChangeArrowheads="1"/>
          </p:cNvSpPr>
          <p:nvPr/>
        </p:nvSpPr>
        <p:spPr bwMode="auto">
          <a:xfrm rot="5400000">
            <a:off x="3527425" y="42576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45" name="AutoShape 33"/>
          <p:cNvSpPr>
            <a:spLocks noChangeArrowheads="1"/>
          </p:cNvSpPr>
          <p:nvPr/>
        </p:nvSpPr>
        <p:spPr bwMode="auto">
          <a:xfrm rot="5400000">
            <a:off x="3095625" y="42576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46" name="AutoShape 34"/>
          <p:cNvSpPr>
            <a:spLocks noChangeArrowheads="1"/>
          </p:cNvSpPr>
          <p:nvPr/>
        </p:nvSpPr>
        <p:spPr bwMode="auto">
          <a:xfrm rot="5400000">
            <a:off x="2663825" y="42576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47" name="AutoShape 35"/>
          <p:cNvSpPr>
            <a:spLocks noChangeArrowheads="1"/>
          </p:cNvSpPr>
          <p:nvPr/>
        </p:nvSpPr>
        <p:spPr bwMode="auto">
          <a:xfrm rot="5400000">
            <a:off x="2663825" y="55530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48" name="AutoShape 36"/>
          <p:cNvSpPr>
            <a:spLocks noChangeArrowheads="1"/>
          </p:cNvSpPr>
          <p:nvPr/>
        </p:nvSpPr>
        <p:spPr bwMode="auto">
          <a:xfrm rot="5400000">
            <a:off x="2663825" y="49053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49" name="AutoShape 37"/>
          <p:cNvSpPr>
            <a:spLocks noChangeArrowheads="1"/>
          </p:cNvSpPr>
          <p:nvPr/>
        </p:nvSpPr>
        <p:spPr bwMode="auto">
          <a:xfrm rot="5400000">
            <a:off x="3959225" y="42576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50" name="AutoShape 38"/>
          <p:cNvSpPr>
            <a:spLocks noChangeArrowheads="1"/>
          </p:cNvSpPr>
          <p:nvPr/>
        </p:nvSpPr>
        <p:spPr bwMode="auto">
          <a:xfrm rot="5400000">
            <a:off x="2663825" y="6200775"/>
            <a:ext cx="576263" cy="360363"/>
          </a:xfrm>
          <a:prstGeom prst="homePlate">
            <a:avLst>
              <a:gd name="adj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55" name="AutoShape 43"/>
          <p:cNvSpPr>
            <a:spLocks noChangeArrowheads="1"/>
          </p:cNvSpPr>
          <p:nvPr/>
        </p:nvSpPr>
        <p:spPr bwMode="auto">
          <a:xfrm>
            <a:off x="179389" y="188913"/>
            <a:ext cx="4892678" cy="1944687"/>
          </a:xfrm>
          <a:prstGeom prst="plaque">
            <a:avLst>
              <a:gd name="adj" fmla="val 8005"/>
            </a:avLst>
          </a:prstGeom>
          <a:solidFill>
            <a:srgbClr val="000099">
              <a:alpha val="59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 вертикали: </a:t>
            </a:r>
            <a:r>
              <a:rPr lang="ru-RU" sz="2000" b="1" i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1. На окраине какого </a:t>
            </a:r>
          </a:p>
          <a:p>
            <a:pPr algn="just"/>
            <a:r>
              <a:rPr lang="ru-RU" sz="2000" b="1" i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города 2 апреля 1805 года родился </a:t>
            </a:r>
          </a:p>
          <a:p>
            <a:pPr algn="just"/>
            <a:r>
              <a:rPr lang="ru-RU" sz="2000" b="1" i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Х.К.Андерсен? </a:t>
            </a:r>
          </a:p>
          <a:p>
            <a:pPr algn="just"/>
            <a:r>
              <a:rPr lang="ru-RU" sz="2000" b="1" i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 Назовите страну, которая подарила </a:t>
            </a:r>
          </a:p>
          <a:p>
            <a:pPr algn="just"/>
            <a:r>
              <a:rPr lang="ru-RU" sz="2000" b="1" i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миру великого сказочника.</a:t>
            </a:r>
          </a:p>
        </p:txBody>
      </p:sp>
      <p:sp>
        <p:nvSpPr>
          <p:cNvPr id="64557" name="AutoShape 45"/>
          <p:cNvSpPr>
            <a:spLocks noChangeArrowheads="1"/>
          </p:cNvSpPr>
          <p:nvPr/>
        </p:nvSpPr>
        <p:spPr bwMode="auto">
          <a:xfrm>
            <a:off x="5500694" y="4581525"/>
            <a:ext cx="3463919" cy="2089150"/>
          </a:xfrm>
          <a:prstGeom prst="plaque">
            <a:avLst>
              <a:gd name="adj" fmla="val 10412"/>
            </a:avLst>
          </a:prstGeom>
          <a:solidFill>
            <a:srgbClr val="006600">
              <a:alpha val="59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ru-RU" sz="2000" b="1" spc="150" dirty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 горизонтали: 1</a:t>
            </a:r>
            <a:r>
              <a:rPr lang="ru-RU" sz="2000" b="1" i="0" spc="150" dirty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Город, </a:t>
            </a:r>
          </a:p>
          <a:p>
            <a:pPr algn="just"/>
            <a:r>
              <a:rPr lang="ru-RU" sz="2000" b="1" i="0" spc="150" dirty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котором был поставлен </a:t>
            </a:r>
          </a:p>
          <a:p>
            <a:pPr algn="just"/>
            <a:r>
              <a:rPr lang="ru-RU" sz="2000" b="1" i="0" spc="150" dirty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памятник Х.К.Андерсену </a:t>
            </a:r>
          </a:p>
          <a:p>
            <a:pPr algn="just"/>
            <a:r>
              <a:rPr lang="ru-RU" sz="2000" b="1" i="0" spc="150" dirty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 надписью: «Воздвигнут </a:t>
            </a:r>
          </a:p>
          <a:p>
            <a:pPr algn="just"/>
            <a:r>
              <a:rPr lang="ru-RU" sz="2000" b="1" i="0" spc="150" dirty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датским народом».</a:t>
            </a:r>
          </a:p>
        </p:txBody>
      </p:sp>
      <p:sp>
        <p:nvSpPr>
          <p:cNvPr id="64559" name="AutoShape 47"/>
          <p:cNvSpPr>
            <a:spLocks noChangeArrowheads="1"/>
          </p:cNvSpPr>
          <p:nvPr/>
        </p:nvSpPr>
        <p:spPr bwMode="auto">
          <a:xfrm rot="5400000">
            <a:off x="3743325" y="2816225"/>
            <a:ext cx="433388" cy="217488"/>
          </a:xfrm>
          <a:prstGeom prst="homePlate">
            <a:avLst>
              <a:gd name="adj" fmla="val 24161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64560" name="AutoShape 48"/>
          <p:cNvSpPr>
            <a:spLocks noChangeArrowheads="1"/>
          </p:cNvSpPr>
          <p:nvPr/>
        </p:nvSpPr>
        <p:spPr bwMode="auto">
          <a:xfrm rot="5400000">
            <a:off x="3959225" y="2816225"/>
            <a:ext cx="433388" cy="217488"/>
          </a:xfrm>
          <a:prstGeom prst="homePlate">
            <a:avLst>
              <a:gd name="adj" fmla="val 24161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б</a:t>
            </a:r>
          </a:p>
        </p:txBody>
      </p:sp>
      <p:sp>
        <p:nvSpPr>
          <p:cNvPr id="64561" name="AutoShape 49"/>
          <p:cNvSpPr>
            <a:spLocks noChangeArrowheads="1"/>
          </p:cNvSpPr>
          <p:nvPr/>
        </p:nvSpPr>
        <p:spPr bwMode="auto">
          <a:xfrm rot="5400000">
            <a:off x="4176713" y="2816225"/>
            <a:ext cx="433388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</a:p>
        </p:txBody>
      </p:sp>
      <p:sp>
        <p:nvSpPr>
          <p:cNvPr id="64562" name="AutoShape 50"/>
          <p:cNvSpPr>
            <a:spLocks noChangeArrowheads="1"/>
          </p:cNvSpPr>
          <p:nvPr/>
        </p:nvSpPr>
        <p:spPr bwMode="auto">
          <a:xfrm rot="5400000">
            <a:off x="4392613" y="2816225"/>
            <a:ext cx="433388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г</a:t>
            </a:r>
          </a:p>
        </p:txBody>
      </p:sp>
      <p:sp>
        <p:nvSpPr>
          <p:cNvPr id="64563" name="AutoShape 51"/>
          <p:cNvSpPr>
            <a:spLocks noChangeArrowheads="1"/>
          </p:cNvSpPr>
          <p:nvPr/>
        </p:nvSpPr>
        <p:spPr bwMode="auto">
          <a:xfrm rot="5400000">
            <a:off x="4608513" y="2816225"/>
            <a:ext cx="433388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д</a:t>
            </a:r>
          </a:p>
        </p:txBody>
      </p:sp>
      <p:sp>
        <p:nvSpPr>
          <p:cNvPr id="64564" name="AutoShape 52"/>
          <p:cNvSpPr>
            <a:spLocks noChangeArrowheads="1"/>
          </p:cNvSpPr>
          <p:nvPr/>
        </p:nvSpPr>
        <p:spPr bwMode="auto">
          <a:xfrm rot="5400000">
            <a:off x="4824413" y="2816225"/>
            <a:ext cx="433388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</p:txBody>
      </p:sp>
      <p:sp>
        <p:nvSpPr>
          <p:cNvPr id="64565" name="AutoShape 53"/>
          <p:cNvSpPr>
            <a:spLocks noChangeArrowheads="1"/>
          </p:cNvSpPr>
          <p:nvPr/>
        </p:nvSpPr>
        <p:spPr bwMode="auto">
          <a:xfrm rot="5400000">
            <a:off x="5040313" y="2816225"/>
            <a:ext cx="433388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ё</a:t>
            </a:r>
          </a:p>
        </p:txBody>
      </p:sp>
      <p:sp>
        <p:nvSpPr>
          <p:cNvPr id="64566" name="AutoShape 54"/>
          <p:cNvSpPr>
            <a:spLocks noChangeArrowheads="1"/>
          </p:cNvSpPr>
          <p:nvPr/>
        </p:nvSpPr>
        <p:spPr bwMode="auto">
          <a:xfrm rot="5400000">
            <a:off x="5256213" y="2816225"/>
            <a:ext cx="433388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ж</a:t>
            </a:r>
          </a:p>
        </p:txBody>
      </p:sp>
      <p:sp>
        <p:nvSpPr>
          <p:cNvPr id="64567" name="AutoShape 55"/>
          <p:cNvSpPr>
            <a:spLocks noChangeArrowheads="1"/>
          </p:cNvSpPr>
          <p:nvPr/>
        </p:nvSpPr>
        <p:spPr bwMode="auto">
          <a:xfrm rot="5400000">
            <a:off x="5472113" y="2816225"/>
            <a:ext cx="433388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з</a:t>
            </a:r>
          </a:p>
        </p:txBody>
      </p:sp>
      <p:sp>
        <p:nvSpPr>
          <p:cNvPr id="64568" name="AutoShape 56"/>
          <p:cNvSpPr>
            <a:spLocks noChangeArrowheads="1"/>
          </p:cNvSpPr>
          <p:nvPr/>
        </p:nvSpPr>
        <p:spPr bwMode="auto">
          <a:xfrm rot="5400000">
            <a:off x="5688013" y="2816225"/>
            <a:ext cx="433388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</a:p>
        </p:txBody>
      </p:sp>
      <p:sp>
        <p:nvSpPr>
          <p:cNvPr id="64569" name="AutoShape 57"/>
          <p:cNvSpPr>
            <a:spLocks noChangeArrowheads="1"/>
          </p:cNvSpPr>
          <p:nvPr/>
        </p:nvSpPr>
        <p:spPr bwMode="auto">
          <a:xfrm rot="5400000">
            <a:off x="5903913" y="2816225"/>
            <a:ext cx="433388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й</a:t>
            </a:r>
          </a:p>
        </p:txBody>
      </p:sp>
      <p:sp>
        <p:nvSpPr>
          <p:cNvPr id="64570" name="AutoShape 58"/>
          <p:cNvSpPr>
            <a:spLocks noChangeArrowheads="1"/>
          </p:cNvSpPr>
          <p:nvPr/>
        </p:nvSpPr>
        <p:spPr bwMode="auto">
          <a:xfrm rot="5400000">
            <a:off x="6119813" y="2816225"/>
            <a:ext cx="433388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64571" name="AutoShape 59"/>
          <p:cNvSpPr>
            <a:spLocks noChangeArrowheads="1"/>
          </p:cNvSpPr>
          <p:nvPr/>
        </p:nvSpPr>
        <p:spPr bwMode="auto">
          <a:xfrm rot="5400000">
            <a:off x="6335713" y="2816225"/>
            <a:ext cx="433388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64572" name="AutoShape 60"/>
          <p:cNvSpPr>
            <a:spLocks noChangeArrowheads="1"/>
          </p:cNvSpPr>
          <p:nvPr/>
        </p:nvSpPr>
        <p:spPr bwMode="auto">
          <a:xfrm rot="5400000">
            <a:off x="6551613" y="2816225"/>
            <a:ext cx="433388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м</a:t>
            </a:r>
          </a:p>
        </p:txBody>
      </p:sp>
      <p:sp>
        <p:nvSpPr>
          <p:cNvPr id="64573" name="AutoShape 61"/>
          <p:cNvSpPr>
            <a:spLocks noChangeArrowheads="1"/>
          </p:cNvSpPr>
          <p:nvPr/>
        </p:nvSpPr>
        <p:spPr bwMode="auto">
          <a:xfrm rot="5400000">
            <a:off x="6769100" y="2816225"/>
            <a:ext cx="433388" cy="217488"/>
          </a:xfrm>
          <a:prstGeom prst="homePlate">
            <a:avLst>
              <a:gd name="adj" fmla="val 24161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</a:p>
        </p:txBody>
      </p:sp>
      <p:sp>
        <p:nvSpPr>
          <p:cNvPr id="64574" name="AutoShape 62"/>
          <p:cNvSpPr>
            <a:spLocks noChangeArrowheads="1"/>
          </p:cNvSpPr>
          <p:nvPr/>
        </p:nvSpPr>
        <p:spPr bwMode="auto">
          <a:xfrm rot="5400000">
            <a:off x="6985000" y="2816225"/>
            <a:ext cx="433388" cy="217488"/>
          </a:xfrm>
          <a:prstGeom prst="homePlate">
            <a:avLst>
              <a:gd name="adj" fmla="val 24161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64575" name="AutoShape 63"/>
          <p:cNvSpPr>
            <a:spLocks noChangeArrowheads="1"/>
          </p:cNvSpPr>
          <p:nvPr/>
        </p:nvSpPr>
        <p:spPr bwMode="auto">
          <a:xfrm rot="5400000">
            <a:off x="7200900" y="2816225"/>
            <a:ext cx="433388" cy="217488"/>
          </a:xfrm>
          <a:prstGeom prst="homePlate">
            <a:avLst>
              <a:gd name="adj" fmla="val 24161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</a:p>
        </p:txBody>
      </p:sp>
      <p:sp>
        <p:nvSpPr>
          <p:cNvPr id="64576" name="AutoShape 64"/>
          <p:cNvSpPr>
            <a:spLocks noChangeArrowheads="1"/>
          </p:cNvSpPr>
          <p:nvPr/>
        </p:nvSpPr>
        <p:spPr bwMode="auto">
          <a:xfrm rot="5400000">
            <a:off x="3743325" y="3392488"/>
            <a:ext cx="433387" cy="217488"/>
          </a:xfrm>
          <a:prstGeom prst="homePlate">
            <a:avLst>
              <a:gd name="adj" fmla="val 24161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р</a:t>
            </a:r>
          </a:p>
        </p:txBody>
      </p:sp>
      <p:sp>
        <p:nvSpPr>
          <p:cNvPr id="64577" name="AutoShape 65"/>
          <p:cNvSpPr>
            <a:spLocks noChangeArrowheads="1"/>
          </p:cNvSpPr>
          <p:nvPr/>
        </p:nvSpPr>
        <p:spPr bwMode="auto">
          <a:xfrm rot="5400000">
            <a:off x="3959225" y="3392488"/>
            <a:ext cx="433387" cy="217488"/>
          </a:xfrm>
          <a:prstGeom prst="homePlate">
            <a:avLst>
              <a:gd name="adj" fmla="val 24161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</a:p>
        </p:txBody>
      </p:sp>
      <p:sp>
        <p:nvSpPr>
          <p:cNvPr id="64578" name="AutoShape 66"/>
          <p:cNvSpPr>
            <a:spLocks noChangeArrowheads="1"/>
          </p:cNvSpPr>
          <p:nvPr/>
        </p:nvSpPr>
        <p:spPr bwMode="auto">
          <a:xfrm rot="5400000">
            <a:off x="4176713" y="3392488"/>
            <a:ext cx="433387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</p:txBody>
      </p:sp>
      <p:sp>
        <p:nvSpPr>
          <p:cNvPr id="64579" name="AutoShape 67"/>
          <p:cNvSpPr>
            <a:spLocks noChangeArrowheads="1"/>
          </p:cNvSpPr>
          <p:nvPr/>
        </p:nvSpPr>
        <p:spPr bwMode="auto">
          <a:xfrm rot="5400000">
            <a:off x="4392613" y="3392488"/>
            <a:ext cx="433387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у</a:t>
            </a:r>
          </a:p>
        </p:txBody>
      </p:sp>
      <p:sp>
        <p:nvSpPr>
          <p:cNvPr id="64580" name="AutoShape 68"/>
          <p:cNvSpPr>
            <a:spLocks noChangeArrowheads="1"/>
          </p:cNvSpPr>
          <p:nvPr/>
        </p:nvSpPr>
        <p:spPr bwMode="auto">
          <a:xfrm rot="5400000">
            <a:off x="4608513" y="3392488"/>
            <a:ext cx="433387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ф</a:t>
            </a:r>
          </a:p>
        </p:txBody>
      </p:sp>
      <p:sp>
        <p:nvSpPr>
          <p:cNvPr id="64581" name="AutoShape 69"/>
          <p:cNvSpPr>
            <a:spLocks noChangeArrowheads="1"/>
          </p:cNvSpPr>
          <p:nvPr/>
        </p:nvSpPr>
        <p:spPr bwMode="auto">
          <a:xfrm rot="5400000">
            <a:off x="4824413" y="3392488"/>
            <a:ext cx="433387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х</a:t>
            </a:r>
          </a:p>
        </p:txBody>
      </p:sp>
      <p:sp>
        <p:nvSpPr>
          <p:cNvPr id="64582" name="AutoShape 70"/>
          <p:cNvSpPr>
            <a:spLocks noChangeArrowheads="1"/>
          </p:cNvSpPr>
          <p:nvPr/>
        </p:nvSpPr>
        <p:spPr bwMode="auto">
          <a:xfrm rot="5400000">
            <a:off x="5040313" y="3392488"/>
            <a:ext cx="433387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ц</a:t>
            </a:r>
          </a:p>
        </p:txBody>
      </p:sp>
      <p:sp>
        <p:nvSpPr>
          <p:cNvPr id="64583" name="AutoShape 71"/>
          <p:cNvSpPr>
            <a:spLocks noChangeArrowheads="1"/>
          </p:cNvSpPr>
          <p:nvPr/>
        </p:nvSpPr>
        <p:spPr bwMode="auto">
          <a:xfrm rot="5400000">
            <a:off x="6335713" y="3392488"/>
            <a:ext cx="433387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ъ</a:t>
            </a:r>
          </a:p>
        </p:txBody>
      </p:sp>
      <p:sp>
        <p:nvSpPr>
          <p:cNvPr id="64584" name="AutoShape 72"/>
          <p:cNvSpPr>
            <a:spLocks noChangeArrowheads="1"/>
          </p:cNvSpPr>
          <p:nvPr/>
        </p:nvSpPr>
        <p:spPr bwMode="auto">
          <a:xfrm rot="5400000">
            <a:off x="6119813" y="3392488"/>
            <a:ext cx="433387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ы</a:t>
            </a:r>
          </a:p>
        </p:txBody>
      </p:sp>
      <p:sp>
        <p:nvSpPr>
          <p:cNvPr id="64585" name="AutoShape 73"/>
          <p:cNvSpPr>
            <a:spLocks noChangeArrowheads="1"/>
          </p:cNvSpPr>
          <p:nvPr/>
        </p:nvSpPr>
        <p:spPr bwMode="auto">
          <a:xfrm rot="5400000">
            <a:off x="5903913" y="3392488"/>
            <a:ext cx="433387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ь</a:t>
            </a:r>
          </a:p>
        </p:txBody>
      </p:sp>
      <p:sp>
        <p:nvSpPr>
          <p:cNvPr id="64586" name="AutoShape 74"/>
          <p:cNvSpPr>
            <a:spLocks noChangeArrowheads="1"/>
          </p:cNvSpPr>
          <p:nvPr/>
        </p:nvSpPr>
        <p:spPr bwMode="auto">
          <a:xfrm rot="5400000">
            <a:off x="5688013" y="3392488"/>
            <a:ext cx="433387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щ</a:t>
            </a:r>
          </a:p>
        </p:txBody>
      </p:sp>
      <p:sp>
        <p:nvSpPr>
          <p:cNvPr id="64587" name="AutoShape 75"/>
          <p:cNvSpPr>
            <a:spLocks noChangeArrowheads="1"/>
          </p:cNvSpPr>
          <p:nvPr/>
        </p:nvSpPr>
        <p:spPr bwMode="auto">
          <a:xfrm rot="5400000">
            <a:off x="5472113" y="3392488"/>
            <a:ext cx="433387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ш</a:t>
            </a:r>
          </a:p>
        </p:txBody>
      </p:sp>
      <p:sp>
        <p:nvSpPr>
          <p:cNvPr id="64588" name="AutoShape 76"/>
          <p:cNvSpPr>
            <a:spLocks noChangeArrowheads="1"/>
          </p:cNvSpPr>
          <p:nvPr/>
        </p:nvSpPr>
        <p:spPr bwMode="auto">
          <a:xfrm rot="5400000">
            <a:off x="5256213" y="3392488"/>
            <a:ext cx="433387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ч</a:t>
            </a:r>
          </a:p>
        </p:txBody>
      </p:sp>
      <p:sp>
        <p:nvSpPr>
          <p:cNvPr id="64589" name="AutoShape 77"/>
          <p:cNvSpPr>
            <a:spLocks noChangeArrowheads="1"/>
          </p:cNvSpPr>
          <p:nvPr/>
        </p:nvSpPr>
        <p:spPr bwMode="auto">
          <a:xfrm rot="5400000">
            <a:off x="6985000" y="3392488"/>
            <a:ext cx="433387" cy="217488"/>
          </a:xfrm>
          <a:prstGeom prst="homePlate">
            <a:avLst>
              <a:gd name="adj" fmla="val 24161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я</a:t>
            </a:r>
          </a:p>
        </p:txBody>
      </p:sp>
      <p:sp>
        <p:nvSpPr>
          <p:cNvPr id="64590" name="AutoShape 78"/>
          <p:cNvSpPr>
            <a:spLocks noChangeArrowheads="1"/>
          </p:cNvSpPr>
          <p:nvPr/>
        </p:nvSpPr>
        <p:spPr bwMode="auto">
          <a:xfrm rot="5400000">
            <a:off x="6769100" y="3392488"/>
            <a:ext cx="433387" cy="217488"/>
          </a:xfrm>
          <a:prstGeom prst="homePlate">
            <a:avLst>
              <a:gd name="adj" fmla="val 24161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ю</a:t>
            </a:r>
          </a:p>
        </p:txBody>
      </p:sp>
      <p:sp>
        <p:nvSpPr>
          <p:cNvPr id="64591" name="AutoShape 79"/>
          <p:cNvSpPr>
            <a:spLocks noChangeArrowheads="1"/>
          </p:cNvSpPr>
          <p:nvPr/>
        </p:nvSpPr>
        <p:spPr bwMode="auto">
          <a:xfrm rot="5400000">
            <a:off x="6551613" y="3392488"/>
            <a:ext cx="433387" cy="217487"/>
          </a:xfrm>
          <a:prstGeom prst="homePlate">
            <a:avLst>
              <a:gd name="adj" fmla="val 24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2000" i="0">
                <a:effectLst>
                  <a:outerShdw blurRad="38100" dist="38100" dir="2700000" algn="tl">
                    <a:srgbClr val="FFFFFF"/>
                  </a:outerShdw>
                </a:effectLst>
              </a:rPr>
              <a:t>э</a:t>
            </a:r>
          </a:p>
        </p:txBody>
      </p:sp>
      <p:sp>
        <p:nvSpPr>
          <p:cNvPr id="64592" name="AutoShape 80"/>
          <p:cNvSpPr>
            <a:spLocks noChangeArrowheads="1"/>
          </p:cNvSpPr>
          <p:nvPr/>
        </p:nvSpPr>
        <p:spPr bwMode="auto">
          <a:xfrm>
            <a:off x="971550" y="2205038"/>
            <a:ext cx="4248150" cy="360362"/>
          </a:xfrm>
          <a:prstGeom prst="plaque">
            <a:avLst>
              <a:gd name="adj" fmla="val 8005"/>
            </a:avLst>
          </a:prstGeom>
          <a:solidFill>
            <a:schemeClr val="bg2">
              <a:alpha val="59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ru-RU" sz="2000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 можете назвать 5 букв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4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4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4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4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4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4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4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4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4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4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4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4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5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4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4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4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4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4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4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000" fill="hold"/>
                                        <p:tgtEl>
                                          <p:spTgt spid="645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4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000" fill="hold"/>
                                        <p:tgtEl>
                                          <p:spTgt spid="645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6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4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0" fill="hold"/>
                                        <p:tgtEl>
                                          <p:spTgt spid="645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6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4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000" fill="hold"/>
                                        <p:tgtEl>
                                          <p:spTgt spid="645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6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4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000" fill="hold"/>
                                        <p:tgtEl>
                                          <p:spTgt spid="645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6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2000" fill="hold"/>
                                        <p:tgtEl>
                                          <p:spTgt spid="645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7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4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2000" fill="hold"/>
                                        <p:tgtEl>
                                          <p:spTgt spid="645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7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64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2000" fill="hold"/>
                                        <p:tgtEl>
                                          <p:spTgt spid="645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7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4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2000" fill="hold"/>
                                        <p:tgtEl>
                                          <p:spTgt spid="645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7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64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2000" fill="hold"/>
                                        <p:tgtEl>
                                          <p:spTgt spid="645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77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6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2000" fill="hold"/>
                                        <p:tgtEl>
                                          <p:spTgt spid="645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89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20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60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64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20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61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64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20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6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64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/>
                                        <p:tgtEl>
                                          <p:spTgt spid="64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6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64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20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6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64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2000"/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69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64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2000"/>
                                        <p:tgtEl>
                                          <p:spTgt spid="64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71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64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2000"/>
                                        <p:tgtEl>
                                          <p:spTgt spid="64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72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64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2000"/>
                                        <p:tgtEl>
                                          <p:spTgt spid="64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76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6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2000"/>
                                        <p:tgtEl>
                                          <p:spTgt spid="6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7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4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2000"/>
                                        <p:tgtEl>
                                          <p:spTgt spid="6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79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6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2000"/>
                                        <p:tgtEl>
                                          <p:spTgt spid="6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80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6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000"/>
                                        <p:tgtEl>
                                          <p:spTgt spid="6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81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6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2000"/>
                                        <p:tgtEl>
                                          <p:spTgt spid="6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82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64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2000"/>
                                        <p:tgtEl>
                                          <p:spTgt spid="6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88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64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2000"/>
                                        <p:tgtEl>
                                          <p:spTgt spid="6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87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2000"/>
                                        <p:tgtEl>
                                          <p:spTgt spid="6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8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64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2000"/>
                                        <p:tgtEl>
                                          <p:spTgt spid="6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85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6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2000"/>
                                        <p:tgtEl>
                                          <p:spTgt spid="6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84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6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2000"/>
                                        <p:tgtEl>
                                          <p:spTgt spid="6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91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6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2000"/>
                                        <p:tgtEl>
                                          <p:spTgt spid="6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90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6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2000"/>
                                        <p:tgtEl>
                                          <p:spTgt spid="6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8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64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3" dur="500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46"/>
                  </p:tgtEl>
                </p:cond>
              </p:nextCondLst>
            </p:seq>
          </p:childTnLst>
        </p:cTn>
      </p:par>
    </p:tnLst>
    <p:bldLst>
      <p:bldP spid="64522" grpId="0" animBg="1"/>
      <p:bldP spid="64522" grpId="1" animBg="1"/>
      <p:bldP spid="64523" grpId="0" animBg="1"/>
      <p:bldP spid="64523" grpId="1" animBg="1"/>
      <p:bldP spid="64524" grpId="0" animBg="1"/>
      <p:bldP spid="64524" grpId="1" animBg="1"/>
      <p:bldP spid="64525" grpId="0" animBg="1"/>
      <p:bldP spid="64525" grpId="1" animBg="1"/>
      <p:bldP spid="64526" grpId="0" animBg="1"/>
      <p:bldP spid="64526" grpId="1" animBg="1"/>
      <p:bldP spid="64515" grpId="0" animBg="1"/>
      <p:bldP spid="64515" grpId="1" animBg="1"/>
      <p:bldP spid="64521" grpId="0" animBg="1"/>
      <p:bldP spid="64521" grpId="1" animBg="1"/>
      <p:bldP spid="64540" grpId="0" animBg="1"/>
      <p:bldP spid="64540" grpId="1" animBg="1"/>
      <p:bldP spid="64540" grpId="2" animBg="1"/>
      <p:bldP spid="64541" grpId="0" animBg="1"/>
      <p:bldP spid="64541" grpId="1" animBg="1"/>
      <p:bldP spid="64542" grpId="0" animBg="1"/>
      <p:bldP spid="64542" grpId="1" animBg="1"/>
      <p:bldP spid="64543" grpId="0" animBg="1"/>
      <p:bldP spid="64543" grpId="1" animBg="1"/>
      <p:bldP spid="64544" grpId="0" animBg="1"/>
      <p:bldP spid="64544" grpId="1" animBg="1"/>
      <p:bldP spid="64545" grpId="0" animBg="1"/>
      <p:bldP spid="64545" grpId="1" animBg="1"/>
      <p:bldP spid="64546" grpId="0" animBg="1"/>
      <p:bldP spid="64546" grpId="1" animBg="1"/>
      <p:bldP spid="64547" grpId="0" animBg="1"/>
      <p:bldP spid="64547" grpId="1" animBg="1"/>
      <p:bldP spid="64548" grpId="0" animBg="1"/>
      <p:bldP spid="64548" grpId="1" animBg="1"/>
      <p:bldP spid="64549" grpId="0" animBg="1"/>
      <p:bldP spid="64549" grpId="1" animBg="1"/>
      <p:bldP spid="64550" grpId="0" animBg="1"/>
      <p:bldP spid="64550" grpId="1" animBg="1"/>
      <p:bldP spid="64559" grpId="0"/>
      <p:bldP spid="64560" grpId="0" animBg="1"/>
      <p:bldP spid="64561" grpId="0" animBg="1"/>
      <p:bldP spid="64562" grpId="0"/>
      <p:bldP spid="64563" grpId="0"/>
      <p:bldP spid="64564" grpId="0"/>
      <p:bldP spid="64565" grpId="0" animBg="1"/>
      <p:bldP spid="64566" grpId="0" animBg="1"/>
      <p:bldP spid="64567" grpId="0" animBg="1"/>
      <p:bldP spid="64568" grpId="0"/>
      <p:bldP spid="64569" grpId="0" animBg="1"/>
      <p:bldP spid="64570" grpId="0"/>
      <p:bldP spid="64571" grpId="0" animBg="1"/>
      <p:bldP spid="64572" grpId="0" animBg="1"/>
      <p:bldP spid="64573" grpId="0"/>
      <p:bldP spid="64574" grpId="0"/>
      <p:bldP spid="64575" grpId="0"/>
      <p:bldP spid="64576" grpId="0" animBg="1"/>
      <p:bldP spid="64577" grpId="0"/>
      <p:bldP spid="64578" grpId="0" animBg="1"/>
      <p:bldP spid="64579" grpId="0" animBg="1"/>
      <p:bldP spid="64580" grpId="0" animBg="1"/>
      <p:bldP spid="64581" grpId="0" animBg="1"/>
      <p:bldP spid="64582" grpId="0" animBg="1"/>
      <p:bldP spid="64583" grpId="0" animBg="1"/>
      <p:bldP spid="64584" grpId="0" animBg="1"/>
      <p:bldP spid="64585" grpId="0" animBg="1"/>
      <p:bldP spid="64586" grpId="0" animBg="1"/>
      <p:bldP spid="64587" grpId="0" animBg="1"/>
      <p:bldP spid="64588" grpId="0" animBg="1"/>
      <p:bldP spid="64589" grpId="0"/>
      <p:bldP spid="64590" grpId="0" animBg="1"/>
      <p:bldP spid="6459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D:\сохранёное\Мои документы\Мои рисунки\60951366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57880">
            <a:off x="266242" y="1363069"/>
            <a:ext cx="3714776" cy="4391030"/>
          </a:xfrm>
          <a:prstGeom prst="rect">
            <a:avLst/>
          </a:prstGeom>
          <a:noFill/>
        </p:spPr>
      </p:pic>
      <p:pic>
        <p:nvPicPr>
          <p:cNvPr id="6" name="Picture 4" descr="D:\сохранёное\Мои документы\Мои рисунки\60951366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2120" flipH="1">
            <a:off x="5162981" y="863003"/>
            <a:ext cx="3714776" cy="43910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8286808" cy="171451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Поздравляем победителей</a:t>
            </a:r>
            <a:endParaRPr lang="ru-RU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71736" y="-285776"/>
            <a:ext cx="4286280" cy="1714512"/>
          </a:xfrm>
          <a:prstGeom prst="rect">
            <a:avLst/>
          </a:prstGeom>
        </p:spPr>
        <p:txBody>
          <a:bodyPr>
            <a:prstTxWarp prst="textPlain">
              <a:avLst/>
            </a:prstTxWarp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Ресурсы</a:t>
            </a:r>
            <a:r>
              <a:rPr kumimoji="0" lang="ru-RU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3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1.Журнал «Читаем, учимся, играем» 1998г. №8 ,с.18 Т. П. Радченко </a:t>
            </a:r>
          </a:p>
          <a:p>
            <a:r>
              <a:rPr lang="ru-RU" b="1" dirty="0" smtClean="0"/>
              <a:t>«Великий сказочник».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7752" y="3214686"/>
            <a:ext cx="3571900" cy="9408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66C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крот</a:t>
            </a:r>
            <a:endParaRPr lang="ru-RU" b="1" dirty="0">
              <a:ln w="11430"/>
              <a:solidFill>
                <a:srgbClr val="FF66C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D:\сохранёное\Мои рисунки\106584_4893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00034" y="285728"/>
            <a:ext cx="4929222" cy="588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928670"/>
            <a:ext cx="4786346" cy="79796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E7192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это?</a:t>
            </a:r>
            <a:endParaRPr lang="ru-RU" b="1" dirty="0">
              <a:ln w="11430"/>
              <a:solidFill>
                <a:srgbClr val="E7192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2143116"/>
            <a:ext cx="6572296" cy="32147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«… большущая,</a:t>
            </a:r>
          </a:p>
          <a:p>
            <a:pPr algn="ctr"/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мокрая,</a:t>
            </a:r>
          </a:p>
          <a:p>
            <a:pPr algn="ctr"/>
            <a:r>
              <a:rPr lang="ru-RU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безобразная…»</a:t>
            </a:r>
            <a:endParaRPr lang="ru-RU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642918"/>
            <a:ext cx="4572032" cy="9286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жаба</a:t>
            </a:r>
            <a:endParaRPr lang="ru-RU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Мои документы\Мои рисунки\pozh_mu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r="14000" b="920"/>
          <a:stretch>
            <a:fillRect/>
          </a:stretch>
        </p:blipFill>
        <p:spPr bwMode="auto">
          <a:xfrm>
            <a:off x="928662" y="285728"/>
            <a:ext cx="7143800" cy="6115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2000240"/>
            <a:ext cx="7643866" cy="400052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«Крылышки ... </a:t>
            </a:r>
          </a:p>
          <a:p>
            <a:pPr algn="ctr"/>
            <a:r>
              <a:rPr lang="ru-RU" b="1" i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были крепко </a:t>
            </a:r>
          </a:p>
          <a:p>
            <a:pPr algn="ctr"/>
            <a:r>
              <a:rPr lang="ru-RU" b="1" i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прижаты к телу, </a:t>
            </a:r>
          </a:p>
          <a:p>
            <a:pPr algn="ctr"/>
            <a:r>
              <a:rPr lang="ru-RU" b="1" i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ножки и голова </a:t>
            </a:r>
          </a:p>
          <a:p>
            <a:pPr algn="ctr"/>
            <a:r>
              <a:rPr lang="ru-RU" b="1" i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были спрятаны</a:t>
            </a:r>
          </a:p>
          <a:p>
            <a:pPr algn="ctr"/>
            <a:r>
              <a:rPr lang="ru-RU" b="1" i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 пёрышки...»</a:t>
            </a:r>
            <a:endParaRPr lang="ru-RU" b="1" i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714356"/>
            <a:ext cx="5143536" cy="94083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это?</a:t>
            </a:r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Мои документы\Мои рисунки\11630_2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6500" t="18125" r="51500" b="42500"/>
          <a:stretch>
            <a:fillRect/>
          </a:stretch>
        </p:blipFill>
        <p:spPr bwMode="auto">
          <a:xfrm>
            <a:off x="428596" y="1214422"/>
            <a:ext cx="5048285" cy="3786214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Мои документы\Мои рисунки\11630_2.jpg"/>
          <p:cNvPicPr>
            <a:picLocks noChangeAspect="1" noChangeArrowheads="1"/>
          </p:cNvPicPr>
          <p:nvPr/>
        </p:nvPicPr>
        <p:blipFill>
          <a:blip r:embed="rId4" cstate="print"/>
          <a:srcRect l="48500" t="21875" r="14000" b="18125"/>
          <a:stretch>
            <a:fillRect/>
          </a:stretch>
        </p:blipFill>
        <p:spPr bwMode="auto">
          <a:xfrm>
            <a:off x="5357818" y="3340417"/>
            <a:ext cx="2357454" cy="30175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500042"/>
            <a:ext cx="7429552" cy="6550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ласточка</a:t>
            </a:r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Картинка 32 из 3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42910" y="0"/>
            <a:ext cx="7772400" cy="56911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полуфинал</a:t>
            </a:r>
            <a:endParaRPr kumimoji="0" lang="ru-RU" sz="96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Documents and Settings\Admin\Мои документы\Мои рисунки\17915460009567f76f22acd965e91d8cddd2d6427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429000"/>
            <a:ext cx="3786214" cy="3159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579</Words>
  <Application>Microsoft Office PowerPoint</Application>
  <PresentationFormat>Экран (4:3)</PresentationFormat>
  <Paragraphs>354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56</cp:revision>
  <dcterms:created xsi:type="dcterms:W3CDTF">2010-08-01T07:49:28Z</dcterms:created>
  <dcterms:modified xsi:type="dcterms:W3CDTF">2013-03-26T15:25:23Z</dcterms:modified>
</cp:coreProperties>
</file>