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1" r:id="rId5"/>
    <p:sldId id="263" r:id="rId6"/>
    <p:sldId id="262" r:id="rId7"/>
    <p:sldId id="277" r:id="rId8"/>
    <p:sldId id="269" r:id="rId9"/>
    <p:sldId id="280" r:id="rId10"/>
    <p:sldId id="276" r:id="rId11"/>
    <p:sldId id="279" r:id="rId12"/>
    <p:sldId id="278" r:id="rId13"/>
    <p:sldId id="283" r:id="rId14"/>
    <p:sldId id="275" r:id="rId15"/>
    <p:sldId id="282" r:id="rId16"/>
    <p:sldId id="281" r:id="rId17"/>
    <p:sldId id="288" r:id="rId18"/>
    <p:sldId id="287" r:id="rId19"/>
    <p:sldId id="286" r:id="rId20"/>
    <p:sldId id="285" r:id="rId21"/>
    <p:sldId id="284" r:id="rId22"/>
    <p:sldId id="268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5DCFD"/>
    <a:srgbClr val="FE868F"/>
    <a:srgbClr val="F90FAB"/>
    <a:srgbClr val="7DFC36"/>
    <a:srgbClr val="1F6705"/>
    <a:srgbClr val="070064"/>
    <a:srgbClr val="BE0A01"/>
    <a:srgbClr val="790A01"/>
    <a:srgbClr val="025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59AD-5D00-4243-BA71-78933E955E42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7BC8-2829-474F-869E-75AFFE5C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3" Type="http://schemas.openxmlformats.org/officeDocument/2006/relationships/slide" Target="slide21.xml"/><Relationship Id="rId7" Type="http://schemas.openxmlformats.org/officeDocument/2006/relationships/slide" Target="slide11.xml"/><Relationship Id="rId12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image" Target="../media/image9.jpeg"/><Relationship Id="rId9" Type="http://schemas.openxmlformats.org/officeDocument/2006/relationships/slide" Target="slide16.xml"/><Relationship Id="rId1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рисун\мультики\39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71678"/>
            <a:ext cx="4786322" cy="4786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9801215">
            <a:off x="193834" y="1886286"/>
            <a:ext cx="9262141" cy="33895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68907"/>
              </a:avLst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Счастливый случай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0" y="4071942"/>
            <a:ext cx="8929718" cy="257176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4500570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Первоклассница собирается отдать все свои игрушки маленькому Серёже. Но привязанность к кукле, потёртому мишке, потерявшему колесо паровозику, побуждает ее отказаться от этого намерения. 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1266" name="Picture 2" descr="C:\Documents and Settings\Admin\Мои документы\Мои рисунки\4647-74902-19-obl-l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0"/>
            <a:ext cx="4214842" cy="4325015"/>
          </a:xfrm>
          <a:prstGeom prst="rect">
            <a:avLst/>
          </a:prstGeom>
          <a:noFill/>
        </p:spPr>
      </p:pic>
      <p:sp>
        <p:nvSpPr>
          <p:cNvPr id="6" name="Пятно 2 5"/>
          <p:cNvSpPr/>
          <p:nvPr/>
        </p:nvSpPr>
        <p:spPr>
          <a:xfrm>
            <a:off x="0" y="0"/>
            <a:ext cx="2357422" cy="2500306"/>
          </a:xfrm>
          <a:prstGeom prst="irregularSeal2">
            <a:avLst/>
          </a:prstGeom>
          <a:solidFill>
            <a:srgbClr val="04441C"/>
          </a:solidFill>
          <a:ln w="82550">
            <a:solidFill>
              <a:srgbClr val="00F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857232"/>
            <a:ext cx="785818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214282" y="4214818"/>
            <a:ext cx="8715436" cy="264318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72008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Школьница Ильина протестует против избрания в совет пионерского отряда отличницы и активистки Светы, поскольку та “Играет в куклы”. </a:t>
            </a:r>
            <a:endParaRPr lang="ru-RU" sz="3200" b="1" dirty="0"/>
          </a:p>
        </p:txBody>
      </p:sp>
      <p:pic>
        <p:nvPicPr>
          <p:cNvPr id="4097" name="Picture 1" descr="C:\Documents and Settings\Admin\Мои документы\Мои рисунки\9448142_pionerija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571736" y="357166"/>
            <a:ext cx="6286511" cy="4149097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ятно 2 2"/>
          <p:cNvSpPr/>
          <p:nvPr/>
        </p:nvSpPr>
        <p:spPr>
          <a:xfrm>
            <a:off x="357158" y="0"/>
            <a:ext cx="2500298" cy="2500306"/>
          </a:xfrm>
          <a:prstGeom prst="irregularSeal2">
            <a:avLst/>
          </a:prstGeom>
          <a:solidFill>
            <a:srgbClr val="120476"/>
          </a:solidFill>
          <a:ln w="793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1538" y="785794"/>
            <a:ext cx="785818" cy="9286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barto_ne_odn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7237">
            <a:off x="1144732" y="266153"/>
            <a:ext cx="5273989" cy="4169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285720" y="3857628"/>
            <a:ext cx="8572560" cy="30003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4334232"/>
            <a:ext cx="807249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Ребята лепили снежную бабу. Быстро пролетел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короткий февральский день, детям пора по домам, но их задерживает мысль: они-то уйдут в тёплые квартиры, а снежная баба останется на всю ночь одна.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6429388" y="0"/>
            <a:ext cx="2286016" cy="2714620"/>
          </a:xfrm>
          <a:prstGeom prst="irregularSeal2">
            <a:avLst/>
          </a:prstGeom>
          <a:solidFill>
            <a:srgbClr val="650352"/>
          </a:solidFill>
          <a:ln w="82550">
            <a:solidFill>
              <a:srgbClr val="F90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72330" y="1000108"/>
            <a:ext cx="714380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37890" name="Picture 2" descr="C:\Documents and Settings\Admin\Мои документы\Мои рисунки\13173072_novuyy_g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3810000" cy="5191125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14282" y="4214818"/>
            <a:ext cx="8929718" cy="264318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15749" y="4611231"/>
            <a:ext cx="88282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Ему хочется получше разглядеть ёлку, украшающую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огромный зал. Но незнакомая тётя заставляет 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вместе с другими ребятами то образовать круг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плясать, то слушать сказку, то петь.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ятно 2 5"/>
          <p:cNvSpPr/>
          <p:nvPr/>
        </p:nvSpPr>
        <p:spPr>
          <a:xfrm rot="20846737">
            <a:off x="454645" y="210776"/>
            <a:ext cx="2175873" cy="2150193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 w="79375">
            <a:solidFill>
              <a:srgbClr val="EFF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76" y="1000108"/>
            <a:ext cx="642942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7169" name="Picture 1" descr="C:\Documents and Settings\Admin\Мои документы\Мои рисунки\ec4e639d778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6143644" cy="6143644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14282" y="4214818"/>
            <a:ext cx="8643998" cy="264318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4500570"/>
            <a:ext cx="852913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Мальчик захотел, чтобы мама купила ему снегиря,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ради этого стал паинькой, но когда снегирь был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ему подарен, засомневался, стоит ли ему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дальше вести себя примерным образом.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5857884" y="285728"/>
            <a:ext cx="2571768" cy="2357454"/>
          </a:xfrm>
          <a:prstGeom prst="irregularSeal2">
            <a:avLst/>
          </a:prstGeom>
          <a:solidFill>
            <a:srgbClr val="025610"/>
          </a:solidFill>
          <a:ln w="82550">
            <a:solidFill>
              <a:srgbClr val="7DF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86578" y="1071546"/>
            <a:ext cx="642942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0" y="3500438"/>
            <a:ext cx="8858280" cy="335756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071942"/>
            <a:ext cx="896739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“Герой считает, что тройка - прекрасная отметка.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Никто не знал, как повлиять на упрямого Алексея. 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вот пересела к нему за парту сообразительная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девчонка. Она ни в чём не упрекала его. Она </a:t>
            </a: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смеялась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C:\Documents and Settings\Admin\Рабочий стол\рисун\школа\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4213476" cy="3929066"/>
          </a:xfrm>
          <a:prstGeom prst="rect">
            <a:avLst/>
          </a:prstGeom>
          <a:noFill/>
        </p:spPr>
      </p:pic>
      <p:sp>
        <p:nvSpPr>
          <p:cNvPr id="5" name="Пятно 2 4"/>
          <p:cNvSpPr/>
          <p:nvPr/>
        </p:nvSpPr>
        <p:spPr>
          <a:xfrm>
            <a:off x="642910" y="285728"/>
            <a:ext cx="2786050" cy="2357454"/>
          </a:xfrm>
          <a:prstGeom prst="irregularSeal2">
            <a:avLst/>
          </a:prstGeom>
          <a:solidFill>
            <a:srgbClr val="BE0A01"/>
          </a:solidFill>
          <a:ln w="82550">
            <a:solidFill>
              <a:srgbClr val="FE8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500166" y="1071546"/>
            <a:ext cx="785818" cy="1000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7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5121" name="Picture 1" descr="C:\Documents and Settings\Admin\Мои документы\Мои рисунки\p31_son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0"/>
            <a:ext cx="3535028" cy="4943127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85720" y="4467406"/>
            <a:ext cx="8572560" cy="239059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786322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Юный герой не в игре, а взаправду обнаруживал и помогал обезвредить врага. </a:t>
            </a:r>
            <a:endParaRPr lang="ru-RU" sz="3600" b="1" dirty="0"/>
          </a:p>
        </p:txBody>
      </p:sp>
      <p:sp>
        <p:nvSpPr>
          <p:cNvPr id="6" name="Пятно 2 5"/>
          <p:cNvSpPr/>
          <p:nvPr/>
        </p:nvSpPr>
        <p:spPr>
          <a:xfrm>
            <a:off x="5000628" y="357166"/>
            <a:ext cx="2714644" cy="2428892"/>
          </a:xfrm>
          <a:prstGeom prst="irregularSeal2">
            <a:avLst/>
          </a:prstGeom>
          <a:solidFill>
            <a:srgbClr val="7030A0"/>
          </a:solidFill>
          <a:ln w="82550">
            <a:solidFill>
              <a:srgbClr val="F90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00760" y="1071546"/>
            <a:ext cx="714380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14282" y="4357694"/>
            <a:ext cx="8643998" cy="250030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4714884"/>
            <a:ext cx="86213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“Как мучился герой, пытаясь воспользоваться зонтом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дедушки, но он, кажется, не столько озабочен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непослушностью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зонта, сколько  безуспешностью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собственных действий”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2" name="Picture 2" descr="C:\Documents and Settings\Admin\Мои документы\Мои рисунки\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225" y="0"/>
            <a:ext cx="4817589" cy="4643446"/>
          </a:xfrm>
          <a:prstGeom prst="rect">
            <a:avLst/>
          </a:prstGeom>
          <a:noFill/>
        </p:spPr>
      </p:pic>
      <p:sp>
        <p:nvSpPr>
          <p:cNvPr id="6" name="Пятно 2 5"/>
          <p:cNvSpPr/>
          <p:nvPr/>
        </p:nvSpPr>
        <p:spPr>
          <a:xfrm>
            <a:off x="5857884" y="0"/>
            <a:ext cx="2786082" cy="2571744"/>
          </a:xfrm>
          <a:prstGeom prst="irregularSeal2">
            <a:avLst/>
          </a:prstGeom>
          <a:solidFill>
            <a:srgbClr val="070064"/>
          </a:solidFill>
          <a:ln w="82550">
            <a:solidFill>
              <a:srgbClr val="35DC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58016" y="785794"/>
            <a:ext cx="785818" cy="10001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41986" name="Picture 2" descr="C:\Documents and Settings\Admin\Мои документы\6ca864f88d4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315"/>
          <a:stretch>
            <a:fillRect/>
          </a:stretch>
        </p:blipFill>
        <p:spPr bwMode="auto">
          <a:xfrm>
            <a:off x="2143108" y="0"/>
            <a:ext cx="5379020" cy="500063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85720" y="4714884"/>
            <a:ext cx="8572560" cy="214311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00034" y="5042118"/>
            <a:ext cx="83542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Героиня ищет подругу, которая шла бы ей во всём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уступки, жаждет дружбы, из которой можно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извлечь выгоду.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0" y="0"/>
            <a:ext cx="2500298" cy="2571768"/>
          </a:xfrm>
          <a:prstGeom prst="irregularSeal2">
            <a:avLst/>
          </a:prstGeom>
          <a:solidFill>
            <a:srgbClr val="F90FAB"/>
          </a:solidFill>
          <a:ln w="95250">
            <a:solidFill>
              <a:srgbClr val="FCA6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928670"/>
            <a:ext cx="1000132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6-dedushkina-vnuchka-leshenka-sonechka-chto-delat-s-aleksee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934207" cy="428625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00034" y="4071942"/>
            <a:ext cx="8358246" cy="278605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4500570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Избалованная белоручка Клава считает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ничуть не зазорным пользоваться чужими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заслугами, вовсе не заботясь о преумножении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собственных.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214282" y="0"/>
            <a:ext cx="2357454" cy="2000264"/>
          </a:xfrm>
          <a:prstGeom prst="irregularSeal2">
            <a:avLst/>
          </a:prstGeom>
          <a:solidFill>
            <a:srgbClr val="7030A0"/>
          </a:solidFill>
          <a:ln w="82550">
            <a:solidFill>
              <a:srgbClr val="FE8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571480"/>
            <a:ext cx="928694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11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1160436">
            <a:off x="285720" y="571480"/>
            <a:ext cx="8858280" cy="3286148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21842"/>
              </a:avLst>
            </a:prstTxWarp>
            <a:spAutoFit/>
          </a:bodyPr>
          <a:lstStyle/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” Дальше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– </a:t>
            </a:r>
            <a:r>
              <a:rPr lang="ru-RU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дальше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”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214290"/>
            <a:ext cx="3286148" cy="1285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  тур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1745" name="Picture 1" descr="C:\Documents and Settings\Admin\Рабочий стол\рисун\школа\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553708"/>
            <a:ext cx="3286148" cy="430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14282" y="4357694"/>
            <a:ext cx="8643998" cy="250030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08842" y="4714884"/>
            <a:ext cx="80351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Неудовлетворённость собой - залог того, что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герой научится управлять своими чувствами,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придёт к внутреннему равновесию и 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взаимопониманию с близкими.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C:\Documents and Settings\Admin\Мои документы\Мои рисунки\0_192cc_554ae83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7588684" cy="4240237"/>
          </a:xfrm>
          <a:prstGeom prst="rect">
            <a:avLst/>
          </a:prstGeom>
          <a:noFill/>
        </p:spPr>
      </p:pic>
      <p:sp>
        <p:nvSpPr>
          <p:cNvPr id="7" name="Пятно 2 6"/>
          <p:cNvSpPr/>
          <p:nvPr/>
        </p:nvSpPr>
        <p:spPr>
          <a:xfrm>
            <a:off x="0" y="0"/>
            <a:ext cx="2357422" cy="2071678"/>
          </a:xfrm>
          <a:prstGeom prst="irregularSeal2">
            <a:avLst/>
          </a:prstGeom>
          <a:solidFill>
            <a:srgbClr val="1F6705"/>
          </a:solidFill>
          <a:ln w="82550">
            <a:solidFill>
              <a:srgbClr val="7DF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642918"/>
            <a:ext cx="928694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12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21089631">
            <a:off x="500034" y="0"/>
            <a:ext cx="835824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eflate">
              <a:avLst>
                <a:gd name="adj" fmla="val 16727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“ Ты – мне, я – тебе” </a:t>
            </a:r>
            <a:endParaRPr kumimoji="0" lang="ru-RU" sz="18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14290"/>
            <a:ext cx="3286148" cy="1285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 тур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 descr="C:\Documents and Settings\Admin\Рабочий стол\рисун\школа\1schoolgirlbooks-med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124" y="2500306"/>
            <a:ext cx="6310728" cy="472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 rot="20982321">
            <a:off x="153155" y="898154"/>
            <a:ext cx="9009311" cy="293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eflat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“Корзина с потерянными вещами”.</a:t>
            </a:r>
            <a:endParaRPr kumimoji="0" lang="ru-RU" sz="18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14290"/>
            <a:ext cx="3286148" cy="1285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тур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 descr="C:\Documents and Settings\Admin\Рабочий стол\рисун\школа\1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43372" y="2857496"/>
            <a:ext cx="375188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3" name="Picture 1" descr="C:\Documents and Settings\Admin\Мои документы\Мои рисунки\61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81490"/>
            <a:ext cx="5857916" cy="6776510"/>
          </a:xfrm>
          <a:prstGeom prst="rect">
            <a:avLst/>
          </a:prstGeom>
          <a:noFill/>
        </p:spPr>
      </p:pic>
      <p:pic>
        <p:nvPicPr>
          <p:cNvPr id="47106" name="Picture 2" descr="C:\Documents and Settings\Admin\Мои документы\Мои рисунки\image_84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463">
            <a:off x="-246128" y="787622"/>
            <a:ext cx="5533544" cy="6410437"/>
          </a:xfrm>
          <a:prstGeom prst="rect">
            <a:avLst/>
          </a:prstGeom>
          <a:noFill/>
        </p:spPr>
      </p:pic>
      <p:pic>
        <p:nvPicPr>
          <p:cNvPr id="47108" name="Picture 4" descr="C:\Documents and Settings\Admin\Мои документы\Мои рисунки\buketyi-16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5894">
            <a:off x="2330206" y="1642586"/>
            <a:ext cx="7197725" cy="3754437"/>
          </a:xfrm>
          <a:prstGeom prst="rect">
            <a:avLst/>
          </a:prstGeom>
          <a:noFill/>
        </p:spPr>
      </p:pic>
      <p:pic>
        <p:nvPicPr>
          <p:cNvPr id="7" name="Picture 4" descr="D:\сохранёное\Мои документы\Мои рисунки\blestiashki_14-0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714620"/>
            <a:ext cx="508620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рисун\школа\shapo4k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0" t="18998" r="36250"/>
          <a:stretch>
            <a:fillRect/>
          </a:stretch>
        </p:blipFill>
        <p:spPr bwMode="auto">
          <a:xfrm rot="20152265">
            <a:off x="-79168" y="616851"/>
            <a:ext cx="6933700" cy="3592901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3857620" y="1428736"/>
            <a:ext cx="5286380" cy="457203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00562" y="2285992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Самолёт построим сами</a:t>
            </a:r>
            <a:endParaRPr kumimoji="0" lang="ru-RU" sz="4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Понесёмся над лесами…</a:t>
            </a:r>
            <a:endParaRPr kumimoji="0" lang="ru-RU" sz="4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3214678" y="928670"/>
            <a:ext cx="5929322" cy="557216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6248" y="2143116"/>
            <a:ext cx="40719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Спать пора! Уснул бычок,</a:t>
            </a:r>
            <a:endParaRPr kumimoji="0" lang="ru-RU" sz="4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Лёг в коробку на бочок…</a:t>
            </a:r>
            <a:endParaRPr kumimoji="0" lang="ru-RU" sz="4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Documents and Settings\Admin\Рабочий стол\рисун\мультики\cow003.thumbnai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57222" y="1000108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рисун\школа\d5dff1ca20f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6191"/>
            <a:ext cx="3857620" cy="61318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211841">
            <a:off x="4046272" y="727610"/>
            <a:ext cx="2462640" cy="1531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000232" y="1428736"/>
            <a:ext cx="3571900" cy="1285884"/>
          </a:xfrm>
          <a:prstGeom prst="line">
            <a:avLst/>
          </a:prstGeom>
          <a:ln w="168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Горизонтальный свиток 12"/>
          <p:cNvSpPr/>
          <p:nvPr/>
        </p:nvSpPr>
        <p:spPr>
          <a:xfrm>
            <a:off x="3500430" y="3000372"/>
            <a:ext cx="5429288" cy="335758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6248" y="3857628"/>
            <a:ext cx="4357718" cy="173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Горит на солнышке</a:t>
            </a:r>
            <a:endParaRPr kumimoji="0" lang="ru-RU" sz="4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Флажок…</a:t>
            </a:r>
            <a:endParaRPr kumimoji="0" lang="ru-RU" sz="4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 rot="5400000">
            <a:off x="3714744" y="1285860"/>
            <a:ext cx="6072230" cy="421484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Мои документы\28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714356"/>
            <a:ext cx="4429156" cy="58146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1714488"/>
            <a:ext cx="3286148" cy="34290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Матросская шапка</a:t>
            </a:r>
          </a:p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Веревка в руке</a:t>
            </a:r>
          </a:p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Тяну я кораблик</a:t>
            </a:r>
          </a:p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быстрой реке…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214290"/>
            <a:ext cx="3286148" cy="1285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тур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18418">
            <a:off x="167198" y="333857"/>
            <a:ext cx="8858280" cy="41274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28191"/>
              </a:avLst>
            </a:prstTxWarp>
            <a:spAutoFit/>
          </a:bodyPr>
          <a:lstStyle/>
          <a:p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” </a:t>
            </a:r>
            <a:r>
              <a:rPr lang="ru-RU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Заморочки</a:t>
            </a: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из бочки” </a:t>
            </a:r>
            <a:endParaRPr lang="ru-RU" dirty="0"/>
          </a:p>
        </p:txBody>
      </p:sp>
      <p:pic>
        <p:nvPicPr>
          <p:cNvPr id="2052" name="Picture 4" descr="C:\Documents and Settings\Admin\Рабочий стол\рисун\школа\3f3bbfaa476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3" y="2643182"/>
            <a:ext cx="3445037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ииии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42860" y="-1000140"/>
            <a:ext cx="8572560" cy="8858279"/>
          </a:xfrm>
          <a:prstGeom prst="rect">
            <a:avLst/>
          </a:prstGeom>
          <a:noFill/>
        </p:spPr>
      </p:pic>
      <p:sp>
        <p:nvSpPr>
          <p:cNvPr id="7" name="Шестиугольник 6">
            <a:hlinkClick r:id="rId5" action="ppaction://hlinksldjump"/>
          </p:cNvPr>
          <p:cNvSpPr/>
          <p:nvPr/>
        </p:nvSpPr>
        <p:spPr>
          <a:xfrm>
            <a:off x="928662" y="500042"/>
            <a:ext cx="1857388" cy="1643074"/>
          </a:xfrm>
          <a:prstGeom prst="hexagon">
            <a:avLst/>
          </a:prstGeom>
          <a:solidFill>
            <a:srgbClr val="FFFF00"/>
          </a:solidFill>
          <a:ln w="44450">
            <a:solidFill>
              <a:srgbClr val="120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Шестиугольник 7">
            <a:hlinkClick r:id="rId6" action="ppaction://hlinksldjump"/>
          </p:cNvPr>
          <p:cNvSpPr/>
          <p:nvPr/>
        </p:nvSpPr>
        <p:spPr>
          <a:xfrm>
            <a:off x="2714612" y="1000108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>
            <a:hlinkClick r:id="rId7" action="ppaction://hlinksldjump"/>
          </p:cNvPr>
          <p:cNvSpPr/>
          <p:nvPr/>
        </p:nvSpPr>
        <p:spPr>
          <a:xfrm>
            <a:off x="4357686" y="357166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hlinkClick r:id="rId8" action="ppaction://hlinksldjump"/>
          </p:cNvPr>
          <p:cNvSpPr/>
          <p:nvPr/>
        </p:nvSpPr>
        <p:spPr>
          <a:xfrm>
            <a:off x="5857884" y="1214422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hlinkClick r:id="rId9" action="ppaction://hlinksldjump"/>
          </p:cNvPr>
          <p:cNvSpPr/>
          <p:nvPr/>
        </p:nvSpPr>
        <p:spPr>
          <a:xfrm>
            <a:off x="5786446" y="2928934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>
            <a:hlinkClick r:id="rId10" action="ppaction://hlinksldjump"/>
          </p:cNvPr>
          <p:cNvSpPr/>
          <p:nvPr/>
        </p:nvSpPr>
        <p:spPr>
          <a:xfrm>
            <a:off x="571472" y="2214554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hlinkClick r:id="rId11" action="ppaction://hlinksldjump"/>
          </p:cNvPr>
          <p:cNvSpPr/>
          <p:nvPr/>
        </p:nvSpPr>
        <p:spPr>
          <a:xfrm>
            <a:off x="2285984" y="2714620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hlinkClick r:id="rId12" action="ppaction://hlinksldjump"/>
          </p:cNvPr>
          <p:cNvSpPr/>
          <p:nvPr/>
        </p:nvSpPr>
        <p:spPr>
          <a:xfrm>
            <a:off x="4143372" y="2285992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hlinkClick r:id="rId13" action="ppaction://hlinksldjump"/>
          </p:cNvPr>
          <p:cNvSpPr/>
          <p:nvPr/>
        </p:nvSpPr>
        <p:spPr>
          <a:xfrm>
            <a:off x="428596" y="4000504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>
            <a:hlinkClick r:id="rId14" action="ppaction://hlinksldjump"/>
          </p:cNvPr>
          <p:cNvSpPr/>
          <p:nvPr/>
        </p:nvSpPr>
        <p:spPr>
          <a:xfrm>
            <a:off x="2071670" y="4714884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>
            <a:hlinkClick r:id="rId15" action="ppaction://hlinksldjump"/>
          </p:cNvPr>
          <p:cNvSpPr/>
          <p:nvPr/>
        </p:nvSpPr>
        <p:spPr>
          <a:xfrm>
            <a:off x="3714744" y="4000504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>
            <a:hlinkClick r:id="rId16" action="ppaction://hlinksldjump"/>
          </p:cNvPr>
          <p:cNvSpPr/>
          <p:nvPr/>
        </p:nvSpPr>
        <p:spPr>
          <a:xfrm>
            <a:off x="5357818" y="4786322"/>
            <a:ext cx="1857388" cy="1643074"/>
          </a:xfrm>
          <a:prstGeom prst="hexag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00166" y="928670"/>
            <a:ext cx="571504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78" y="1428736"/>
            <a:ext cx="714380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785794"/>
            <a:ext cx="714380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3143248"/>
            <a:ext cx="714380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90F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b="1" dirty="0">
              <a:ln w="11430"/>
              <a:solidFill>
                <a:srgbClr val="F90FA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4876" y="2714620"/>
            <a:ext cx="714380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476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b="1" dirty="0">
              <a:ln w="11430"/>
              <a:solidFill>
                <a:srgbClr val="04762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1643050"/>
            <a:ext cx="714380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4810" y="4357694"/>
            <a:ext cx="1000132" cy="10001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BC0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b="1" dirty="0">
              <a:ln w="11430"/>
              <a:solidFill>
                <a:srgbClr val="BC0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7950" y="3357562"/>
            <a:ext cx="714380" cy="8572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7604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b="1" dirty="0">
              <a:ln w="11430"/>
              <a:solidFill>
                <a:srgbClr val="7604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2714620"/>
            <a:ext cx="714380" cy="78581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1736" y="5072074"/>
            <a:ext cx="1000132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12047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b="1" dirty="0">
              <a:ln w="11430"/>
              <a:solidFill>
                <a:srgbClr val="12047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9322" y="5214950"/>
            <a:ext cx="785818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DD35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b="1" dirty="0">
              <a:ln w="11430"/>
              <a:solidFill>
                <a:srgbClr val="DD35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4429132"/>
            <a:ext cx="785818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444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b="1" dirty="0">
              <a:ln w="11430"/>
              <a:solidFill>
                <a:srgbClr val="0444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82a07565ac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 rot="5400000">
            <a:off x="2786066" y="500066"/>
            <a:ext cx="3571868" cy="9144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786190"/>
            <a:ext cx="8858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Девочка играла с подружками в снежки. У неё не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оказалось варежек, руки зябли, а бросать игру не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хотелось. У одной из них были вторые, но она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отказалась одолжить их. И тогда другая, незнакомая сняла варежку и сказала: “Возьми, мне и одной хватит”.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6" name="Picture 4" descr="C:\Documents and Settings\Admin\Мои документы\Мои рисунки\0040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3" y="0"/>
            <a:ext cx="5010115" cy="3757586"/>
          </a:xfrm>
          <a:prstGeom prst="rect">
            <a:avLst/>
          </a:prstGeom>
          <a:noFill/>
        </p:spPr>
      </p:pic>
      <p:sp>
        <p:nvSpPr>
          <p:cNvPr id="7" name="Пятно 2 6"/>
          <p:cNvSpPr/>
          <p:nvPr/>
        </p:nvSpPr>
        <p:spPr>
          <a:xfrm>
            <a:off x="928662" y="0"/>
            <a:ext cx="2500298" cy="2571768"/>
          </a:xfrm>
          <a:prstGeom prst="irregularSeal2">
            <a:avLst/>
          </a:prstGeom>
          <a:solidFill>
            <a:srgbClr val="F90FAB"/>
          </a:solidFill>
          <a:ln w="95250">
            <a:solidFill>
              <a:srgbClr val="FCA6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43042" y="928670"/>
            <a:ext cx="785818" cy="78581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8001024" y="6244188"/>
            <a:ext cx="613820" cy="613812"/>
          </a:xfrm>
          <a:prstGeom prst="actionButtonBackPrevio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460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</cp:lastModifiedBy>
  <cp:revision>113</cp:revision>
  <dcterms:created xsi:type="dcterms:W3CDTF">2010-12-11T15:01:41Z</dcterms:created>
  <dcterms:modified xsi:type="dcterms:W3CDTF">2015-10-30T07:07:04Z</dcterms:modified>
</cp:coreProperties>
</file>