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5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136905" cy="251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879600"/>
            <a:ext cx="30607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73216"/>
            <a:ext cx="213434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95893"/>
            <a:ext cx="133853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16633"/>
            <a:ext cx="7566025" cy="217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92896"/>
            <a:ext cx="3168351" cy="27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1116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11223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09634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941638"/>
            <a:ext cx="15605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67600"/>
            <a:ext cx="8048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0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7776864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338437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4077072"/>
            <a:ext cx="2212975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5755"/>
            <a:ext cx="15367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604">
            <a:off x="5148064" y="5125183"/>
            <a:ext cx="25971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41638"/>
            <a:ext cx="244827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74295"/>
            <a:ext cx="8048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38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0315" y="1325492"/>
            <a:ext cx="4450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/>
              <a:t>«Число </a:t>
            </a:r>
            <a:r>
              <a:rPr lang="ru-RU" sz="3600" dirty="0" smtClean="0"/>
              <a:t> </a:t>
            </a:r>
            <a:r>
              <a:rPr lang="ru-RU" sz="3600" dirty="0"/>
              <a:t>и цифра3»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883192"/>
            <a:ext cx="4572000" cy="36579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Calibri"/>
                <a:ea typeface="Calibri"/>
                <a:cs typeface="Times New Roman"/>
              </a:rPr>
              <a:t>                     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План: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              1. Число 3 вокруг нас.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              2. Число 3 и книги.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              3. Состав числа 3.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              4. Пишу цифру 3.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275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648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1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41682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8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</TotalTime>
  <Words>39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10</cp:revision>
  <dcterms:created xsi:type="dcterms:W3CDTF">2015-10-24T15:15:27Z</dcterms:created>
  <dcterms:modified xsi:type="dcterms:W3CDTF">2015-10-25T05:43:57Z</dcterms:modified>
</cp:coreProperties>
</file>