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60" r:id="rId5"/>
    <p:sldId id="259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DF4B1-4B0F-4D30-B50A-64028A6C5C84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1F71F-0A47-4744-8389-D90A8CEB76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DF4B1-4B0F-4D30-B50A-64028A6C5C84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1F71F-0A47-4744-8389-D90A8CEB76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DF4B1-4B0F-4D30-B50A-64028A6C5C84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1F71F-0A47-4744-8389-D90A8CEB76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DF4B1-4B0F-4D30-B50A-64028A6C5C84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1F71F-0A47-4744-8389-D90A8CEB76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DF4B1-4B0F-4D30-B50A-64028A6C5C84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1F71F-0A47-4744-8389-D90A8CEB76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DF4B1-4B0F-4D30-B50A-64028A6C5C84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1F71F-0A47-4744-8389-D90A8CEB76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DF4B1-4B0F-4D30-B50A-64028A6C5C84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1F71F-0A47-4744-8389-D90A8CEB76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DF4B1-4B0F-4D30-B50A-64028A6C5C84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1F71F-0A47-4744-8389-D90A8CEB76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DF4B1-4B0F-4D30-B50A-64028A6C5C84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1F71F-0A47-4744-8389-D90A8CEB76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DF4B1-4B0F-4D30-B50A-64028A6C5C84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1F71F-0A47-4744-8389-D90A8CEB76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DF4B1-4B0F-4D30-B50A-64028A6C5C84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1F71F-0A47-4744-8389-D90A8CEB76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DF4B1-4B0F-4D30-B50A-64028A6C5C84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41F71F-0A47-4744-8389-D90A8CEB769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013%20-%20Unit%201,%20Lesson%207,%20Exercise%203.mp3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026%20-%20Unit%201,%20Lesson%2015,%20Exercise%201.mp3" TargetMode="Externa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Samsung\Downloads\The%20music%20box%20Longman\06%20Head,%20shoulders,%20knees%20and%20toes.wma" TargetMode="Externa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Let’s do phonetic exercises</a:t>
            </a:r>
            <a:endParaRPr lang="ru-RU" sz="36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13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988840"/>
            <a:ext cx="8964488" cy="3168352"/>
          </a:xfrm>
        </p:spPr>
      </p:pic>
      <p:pic>
        <p:nvPicPr>
          <p:cNvPr id="7" name="013 - Unit 1, Lesson 7, Exercise 3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683568" y="5301208"/>
            <a:ext cx="1080120" cy="1080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88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492896"/>
            <a:ext cx="7772400" cy="1107554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Let’s go to the shop!</a:t>
            </a:r>
            <a:endParaRPr lang="ru-RU" sz="4800" dirty="0">
              <a:solidFill>
                <a:srgbClr val="002060"/>
              </a:solidFill>
              <a:cs typeface="Aharoni" pitchFamily="2" charset="-79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1-ma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3861048"/>
            <a:ext cx="3888432" cy="26188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260648"/>
            <a:ext cx="3416434" cy="22794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73fc5488f46d78d12cf8d61dd5fb31e3-615x4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260649"/>
            <a:ext cx="3456384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dsc06770o-10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4048" y="3861048"/>
            <a:ext cx="3734092" cy="25065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Game “Agree or disagree”</a:t>
            </a:r>
            <a:endParaRPr lang="ru-RU" dirty="0">
              <a:solidFill>
                <a:schemeClr val="tx2">
                  <a:lumMod val="50000"/>
                </a:schemeClr>
              </a:solidFill>
              <a:cs typeface="Andalus" pitchFamily="18" charset="-78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You like corn.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Cats drink coffee.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Rabbits eat fish.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Your friends like ice cream.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Birds eat cheese.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Parrots drink juice.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Your brother/sister likes a cake.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Dogs drink milk.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4077072"/>
            <a:ext cx="4752528" cy="108012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They would like to buy….</a:t>
            </a:r>
            <a:endParaRPr lang="ru-RU" dirty="0"/>
          </a:p>
        </p:txBody>
      </p:sp>
      <p:pic>
        <p:nvPicPr>
          <p:cNvPr id="4" name="Содержимое 3" descr="img13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67544" y="260648"/>
            <a:ext cx="8352928" cy="3248997"/>
          </a:xfrm>
        </p:spPr>
      </p:pic>
      <p:pic>
        <p:nvPicPr>
          <p:cNvPr id="5" name="Рисунок 4" descr="img13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92280" y="3717032"/>
            <a:ext cx="1872208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сканирование000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3284984"/>
            <a:ext cx="2915816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026 - Unit 1, Lesson 15, Exercise 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3203848" y="5534000"/>
            <a:ext cx="792088" cy="7920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09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3176"/>
            <a:ext cx="8229600" cy="1368152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/>
              <a:t>I think I can buy ………………in the Green shop.</a:t>
            </a:r>
            <a:br>
              <a:rPr lang="en-US" sz="3200" dirty="0" smtClean="0"/>
            </a:br>
            <a:r>
              <a:rPr lang="en-US" sz="3200" dirty="0" smtClean="0"/>
              <a:t>I think I can buy..……………. in the White shop.</a:t>
            </a:r>
            <a:br>
              <a:rPr lang="en-US" sz="3200" dirty="0" smtClean="0"/>
            </a:br>
            <a:r>
              <a:rPr lang="en-US" sz="3200" dirty="0" smtClean="0"/>
              <a:t>I think I can buy……………… </a:t>
            </a:r>
            <a:r>
              <a:rPr lang="en-US" sz="3200" dirty="0"/>
              <a:t>i</a:t>
            </a:r>
            <a:r>
              <a:rPr lang="en-US" sz="3200" dirty="0" smtClean="0"/>
              <a:t>n the Sweet shop.</a:t>
            </a:r>
            <a:br>
              <a:rPr lang="en-US" sz="3200" dirty="0" smtClean="0"/>
            </a:br>
            <a:r>
              <a:rPr lang="en-US" sz="3200" dirty="0" smtClean="0"/>
              <a:t>I think I can buy …………….. in the School shop. </a:t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endParaRPr lang="ru-RU" sz="3200" dirty="0"/>
          </a:p>
        </p:txBody>
      </p:sp>
      <p:pic>
        <p:nvPicPr>
          <p:cNvPr id="4" name="Содержимое 3" descr="img13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8712968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97154831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23528" y="548680"/>
            <a:ext cx="8568951" cy="49685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06 Head, shoulders, knees and toes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043608" y="5517232"/>
            <a:ext cx="952872" cy="9528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30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img13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988840"/>
            <a:ext cx="8892480" cy="3096344"/>
          </a:xfrm>
        </p:spPr>
      </p:pic>
      <p:pic>
        <p:nvPicPr>
          <p:cNvPr id="1028" name="Picture 4" descr="http://horseloversgifts.com/images/products/detail/899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0"/>
            <a:ext cx="2501228" cy="2160240"/>
          </a:xfrm>
          <a:prstGeom prst="rect">
            <a:avLst/>
          </a:prstGeom>
          <a:noFill/>
        </p:spPr>
      </p:pic>
      <p:pic>
        <p:nvPicPr>
          <p:cNvPr id="1030" name="Picture 6" descr="http://ikeamarket.com.ua/media/catalog/product/cache/1/image/800x800/9df78eab33525d08d6e5fb8d27136e95/m/_/m_yaka_zabavka_FABLER_MUS_ikea_0014139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0" y="4797152"/>
            <a:ext cx="1844824" cy="1844824"/>
          </a:xfrm>
          <a:prstGeom prst="rect">
            <a:avLst/>
          </a:prstGeom>
          <a:noFill/>
        </p:spPr>
      </p:pic>
      <p:pic>
        <p:nvPicPr>
          <p:cNvPr id="1032" name="Picture 8" descr="http://faos.imageg.net/graphics/product_images/pTRU1-13042759d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4797152"/>
            <a:ext cx="1872208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4" name="Picture 10" descr="http://d1jqyzxlehme6l.cloudfront.net/uploads/images/dir1213/dir60/dir3/2_1.ph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0"/>
            <a:ext cx="2088232" cy="1921565"/>
          </a:xfrm>
          <a:prstGeom prst="rect">
            <a:avLst/>
          </a:prstGeom>
          <a:noFill/>
        </p:spPr>
      </p:pic>
      <p:pic>
        <p:nvPicPr>
          <p:cNvPr id="1036" name="Picture 12" descr="https://www.meinspielzeug.ch/webautor-data/7/212.5110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19872" y="260648"/>
            <a:ext cx="2304256" cy="1772505"/>
          </a:xfrm>
          <a:prstGeom prst="rect">
            <a:avLst/>
          </a:prstGeom>
          <a:noFill/>
        </p:spPr>
      </p:pic>
      <p:pic>
        <p:nvPicPr>
          <p:cNvPr id="1038" name="Picture 14" descr="http://img2.wildberries.by/big/new/680000/686240-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11760" y="5013176"/>
            <a:ext cx="1383618" cy="1844824"/>
          </a:xfrm>
          <a:prstGeom prst="rect">
            <a:avLst/>
          </a:prstGeom>
          <a:noFill/>
        </p:spPr>
      </p:pic>
      <p:pic>
        <p:nvPicPr>
          <p:cNvPr id="1040" name="Picture 16" descr="http://izuminka.com.ua/assets/img/good/25988-dyaa-igruka-kavaler-king-arlz-vip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51920" y="4941168"/>
            <a:ext cx="3001493" cy="1916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img13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332656"/>
            <a:ext cx="3528392" cy="6048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779912" y="332656"/>
            <a:ext cx="5112568" cy="5793507"/>
          </a:xfrm>
        </p:spPr>
        <p:txBody>
          <a:bodyPr/>
          <a:lstStyle/>
          <a:p>
            <a:r>
              <a:rPr lang="en-US" dirty="0" smtClean="0"/>
              <a:t>1. What’s the bird’s name?</a:t>
            </a:r>
          </a:p>
          <a:p>
            <a:r>
              <a:rPr lang="en-US" dirty="0" smtClean="0"/>
              <a:t>2.Is the bird big?</a:t>
            </a:r>
          </a:p>
          <a:p>
            <a:r>
              <a:rPr lang="en-US" dirty="0" smtClean="0"/>
              <a:t>3. What does  Rocky eat?</a:t>
            </a:r>
          </a:p>
          <a:p>
            <a:r>
              <a:rPr lang="en-US" dirty="0" smtClean="0"/>
              <a:t>4. What can the parrot  do?</a:t>
            </a:r>
          </a:p>
          <a:p>
            <a:r>
              <a:rPr lang="en-US" dirty="0" smtClean="0"/>
              <a:t>5. Can the bird speak or dance?</a:t>
            </a:r>
          </a:p>
          <a:p>
            <a:r>
              <a:rPr lang="en-US" dirty="0" smtClean="0"/>
              <a:t>6. Can the bird speak well?</a:t>
            </a:r>
          </a:p>
          <a:p>
            <a:r>
              <a:rPr lang="en-US" dirty="0" smtClean="0"/>
              <a:t>7. Do </a:t>
            </a:r>
            <a:r>
              <a:rPr lang="en-US" dirty="0" err="1" smtClean="0"/>
              <a:t>Mr</a:t>
            </a:r>
            <a:r>
              <a:rPr lang="en-US" dirty="0" smtClean="0"/>
              <a:t> Greenwood and his pet like to play chess on Monday?</a:t>
            </a:r>
          </a:p>
          <a:p>
            <a:r>
              <a:rPr lang="en-US" dirty="0" smtClean="0"/>
              <a:t>8. What can’t the parrot do?</a:t>
            </a:r>
          </a:p>
          <a:p>
            <a:r>
              <a:rPr lang="en-US" dirty="0" smtClean="0"/>
              <a:t>9. Who teaches Rocky to read?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144</Words>
  <Application>Microsoft Office PowerPoint</Application>
  <PresentationFormat>Экран (4:3)</PresentationFormat>
  <Paragraphs>22</Paragraphs>
  <Slides>8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Let’s do phonetic exercises</vt:lpstr>
      <vt:lpstr>Let’s go to the shop!</vt:lpstr>
      <vt:lpstr>Game “Agree or disagree”</vt:lpstr>
      <vt:lpstr>They would like to buy….</vt:lpstr>
      <vt:lpstr>I think I can buy ………………in the Green shop. I think I can buy..……………. in the White shop. I think I can buy……………… in the Sweet shop. I think I can buy …………….. in the School shop.   </vt:lpstr>
      <vt:lpstr>Слайд 6</vt:lpstr>
      <vt:lpstr>Слайд 7</vt:lpstr>
      <vt:lpstr>Слайд 8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Let’s go to the shop!</dc:title>
  <dc:creator>Samsung</dc:creator>
  <cp:lastModifiedBy>Samsung</cp:lastModifiedBy>
  <cp:revision>18</cp:revision>
  <dcterms:created xsi:type="dcterms:W3CDTF">2015-10-25T13:59:16Z</dcterms:created>
  <dcterms:modified xsi:type="dcterms:W3CDTF">2015-10-28T17:05:11Z</dcterms:modified>
</cp:coreProperties>
</file>