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083-4F4A-47C1-96D6-8A238047DBCE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2A43F1-1FD9-43D7-96F3-CD18BED7C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083-4F4A-47C1-96D6-8A238047DBCE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43F1-1FD9-43D7-96F3-CD18BED7C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083-4F4A-47C1-96D6-8A238047DBCE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43F1-1FD9-43D7-96F3-CD18BED7C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083-4F4A-47C1-96D6-8A238047DBCE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2A43F1-1FD9-43D7-96F3-CD18BED7C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083-4F4A-47C1-96D6-8A238047DBCE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43F1-1FD9-43D7-96F3-CD18BED7C6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083-4F4A-47C1-96D6-8A238047DBCE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43F1-1FD9-43D7-96F3-CD18BED7C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083-4F4A-47C1-96D6-8A238047DBCE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2A43F1-1FD9-43D7-96F3-CD18BED7C6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083-4F4A-47C1-96D6-8A238047DBCE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43F1-1FD9-43D7-96F3-CD18BED7C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083-4F4A-47C1-96D6-8A238047DBCE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43F1-1FD9-43D7-96F3-CD18BED7C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083-4F4A-47C1-96D6-8A238047DBCE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43F1-1FD9-43D7-96F3-CD18BED7C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E083-4F4A-47C1-96D6-8A238047DBCE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43F1-1FD9-43D7-96F3-CD18BED7C61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B9E083-4F4A-47C1-96D6-8A238047DBCE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2A43F1-1FD9-43D7-96F3-CD18BED7C6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arty.ideidetsploshad.info/_pu/0/09933653.jpg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arty.ideidetsploshad.info/_pu/0/3319412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party.ideidetsploshad.info/_pu/0/6735306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Традиции английского чаепития</a:t>
            </a:r>
            <a:endParaRPr lang="ru-RU" sz="6000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 </a:t>
            </a:r>
            <a:endParaRPr lang="ru-RU" sz="5400" dirty="0"/>
          </a:p>
        </p:txBody>
      </p:sp>
      <p:pic>
        <p:nvPicPr>
          <p:cNvPr id="4" name="Рисунок 3" descr="ch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284984"/>
            <a:ext cx="3638178" cy="328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374_thumb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3024336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ritish-Tea_Sandwich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04664"/>
            <a:ext cx="4176464" cy="318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3951_128891404062003630230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01008"/>
            <a:ext cx="4572000" cy="318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00539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573016"/>
            <a:ext cx="2885306" cy="3098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nglish_te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352839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090911-russian-tea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360040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hajnuj-serviz-2-worldes-net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645024"/>
            <a:ext cx="381642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o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73016"/>
            <a:ext cx="37444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404664"/>
            <a:ext cx="439248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party.ideidetsploshad.info/_pu/0/90657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511256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party.ideidetsploshad.info/_pu/0/s09933653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99592" y="476672"/>
            <a:ext cx="734481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tea-twinings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548680"/>
            <a:ext cx="662473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preview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96952"/>
            <a:ext cx="2177901" cy="3295079"/>
          </a:xfrm>
        </p:spPr>
      </p:pic>
      <p:pic>
        <p:nvPicPr>
          <p:cNvPr id="8" name="Содержимое 7" descr="kznlmcjxyidn pqrutk bfzgfrjarckdovcch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347864" y="404664"/>
            <a:ext cx="4995217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party.ideidetsploshad.info/_pu/0/2831255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404664"/>
            <a:ext cx="6480721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party.ideidetsploshad.info/_pu/0/227892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e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8904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eatim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89040"/>
            <a:ext cx="3561581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c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32656"/>
            <a:ext cx="365291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arty.ideidetsploshad.info/_pu/0/s33194122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71750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cb0f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564904"/>
            <a:ext cx="5354960" cy="401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arty.ideidetsploshad.info/_pu/0/s67353062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810000" cy="373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оролева_виктор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708920"/>
            <a:ext cx="594015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Традиции английского чаепития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английского чаепития</dc:title>
  <dc:creator>Samsung</dc:creator>
  <cp:lastModifiedBy>Samsung</cp:lastModifiedBy>
  <cp:revision>4</cp:revision>
  <dcterms:created xsi:type="dcterms:W3CDTF">2012-11-15T15:53:22Z</dcterms:created>
  <dcterms:modified xsi:type="dcterms:W3CDTF">2012-11-15T16:32:32Z</dcterms:modified>
</cp:coreProperties>
</file>