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FF8C-908B-425F-9B56-730742BB286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B8A22-14F2-42D5-BDE3-B4E7182C0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09FB-7BC4-4C1F-BE8B-BBEDBBC162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8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8A22-14F2-42D5-BDE3-B4E7182C0D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8A22-14F2-42D5-BDE3-B4E7182C0D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0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0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0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6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3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0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9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9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2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9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0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3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9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2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1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7A66F8-882E-4536-B499-89970AFB3917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67287-F684-481A-AB28-16056326B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8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00" y="1170940"/>
            <a:ext cx="10820399" cy="3105690"/>
          </a:xfrm>
        </p:spPr>
        <p:txBody>
          <a:bodyPr>
            <a:noAutofit/>
          </a:bodyPr>
          <a:lstStyle/>
          <a:p>
            <a:r>
              <a:rPr lang="ru-RU" sz="4000" dirty="0" smtClean="0">
                <a:ea typeface="Times New Roman"/>
              </a:rPr>
              <a:t/>
            </a:r>
            <a:br>
              <a:rPr lang="ru-RU" sz="4000" dirty="0" smtClean="0">
                <a:ea typeface="Times New Roman"/>
              </a:rPr>
            </a:br>
            <a:r>
              <a:rPr lang="ru-RU" sz="4000" dirty="0">
                <a:ea typeface="Times New Roman"/>
              </a:rPr>
              <a:t/>
            </a:r>
            <a:br>
              <a:rPr lang="ru-RU" sz="4000" dirty="0">
                <a:ea typeface="Times New Roman"/>
              </a:rPr>
            </a:br>
            <a:r>
              <a:rPr lang="ru-RU" sz="4000" dirty="0" smtClean="0">
                <a:ea typeface="Times New Roman"/>
              </a:rPr>
              <a:t/>
            </a:r>
            <a:br>
              <a:rPr lang="ru-RU" sz="4000" dirty="0" smtClean="0">
                <a:ea typeface="Times New Roman"/>
              </a:rPr>
            </a:br>
            <a:r>
              <a:rPr lang="ru-RU" sz="4000" dirty="0" smtClean="0">
                <a:ea typeface="Times New Roman"/>
              </a:rPr>
              <a:t>                            СЕМИНАР</a:t>
            </a:r>
            <a:br>
              <a:rPr lang="ru-RU" sz="4000" dirty="0" smtClean="0">
                <a:ea typeface="Times New Roman"/>
              </a:rPr>
            </a:br>
            <a:r>
              <a:rPr lang="ru-RU" sz="4000" dirty="0" smtClean="0">
                <a:ea typeface="Times New Roman"/>
              </a:rPr>
              <a:t>«Совершенствование </a:t>
            </a:r>
            <a:r>
              <a:rPr lang="ru-RU" sz="4000" dirty="0">
                <a:ea typeface="Times New Roman"/>
              </a:rPr>
              <a:t>педагогического процесса и повышение развивающего эффекта образовательной работы с детьми»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705782" y="4847951"/>
            <a:ext cx="6390966" cy="11521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Презентация подготовлена Методистом  ТГ </a:t>
            </a:r>
            <a:r>
              <a:rPr lang="ru-RU" dirty="0" err="1" smtClean="0"/>
              <a:t>тинао</a:t>
            </a:r>
            <a:r>
              <a:rPr lang="ru-RU" dirty="0" smtClean="0"/>
              <a:t> ГМЦ </a:t>
            </a:r>
            <a:r>
              <a:rPr lang="ru-RU" dirty="0" err="1" smtClean="0"/>
              <a:t>ДОгМ</a:t>
            </a:r>
            <a:r>
              <a:rPr lang="ru-RU" dirty="0" smtClean="0"/>
              <a:t> </a:t>
            </a:r>
            <a:r>
              <a:rPr lang="ru-RU" dirty="0" err="1" smtClean="0"/>
              <a:t>Оганесовой</a:t>
            </a:r>
            <a:r>
              <a:rPr lang="ru-RU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1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04022" cy="1400530"/>
          </a:xfrm>
        </p:spPr>
        <p:txBody>
          <a:bodyPr/>
          <a:lstStyle/>
          <a:p>
            <a:pPr algn="ctr"/>
            <a:r>
              <a:rPr lang="ru-RU" sz="3200" b="1" dirty="0"/>
              <a:t>СОДЕРЖАТЕЛЬНО-НАСЫЩЕННАЯ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02268"/>
            <a:ext cx="10868555" cy="50461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Оснащено техническими средствами, спортивным, оздоровительным оборудованием, оборудованием для экспериментирования.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8" y="2270831"/>
            <a:ext cx="4586817" cy="2909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38" y="3824287"/>
            <a:ext cx="3635151" cy="2958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1" y="2064985"/>
            <a:ext cx="3689350" cy="311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2602799"/>
            <a:ext cx="3048000" cy="40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7239000" cy="986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ПРЕДМЕТНО-ПРОСТРАНСТВЕННАЯ РАЗВИВАЮЩАЯ ОБРАЗОВАТЕЛЬНАЯ 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«Нет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ребёнка конкретного мира»</a:t>
            </a:r>
          </a:p>
          <a:p>
            <a:pPr marL="0" indent="0" algn="r">
              <a:buNone/>
            </a:pPr>
            <a:r>
              <a:rPr lang="ru-RU" sz="2800" dirty="0" err="1" smtClean="0"/>
              <a:t>Е.И.Тихеева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01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Организация предметно-развивающей среды в детском саду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           Основополагающая </a:t>
            </a:r>
            <a:r>
              <a:rPr lang="ru-RU" sz="2800" b="1" dirty="0"/>
              <a:t>цель ФГОС ДО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dirty="0" smtClean="0"/>
              <a:t>развивающий </a:t>
            </a:r>
            <a:r>
              <a:rPr lang="ru-RU" sz="2800" dirty="0"/>
              <a:t>характер среды. Она должна объективно создавать условия для творческой деятельности каждого ребёнка, служить целям его психического и физического развития, обеспечивать зону ближайшего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95927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66956" cy="14005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РАЗВИВАЮЩАЯ ПРЕДМЕТНО ПРОСТРАНСТВЕННАЯ РАЗВИВАЮЩАЯ СРЕДА В ГРУППАХ ДЕТСКОГО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САДА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472267"/>
            <a:ext cx="10580688" cy="37761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- это совокупность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оказывающих прямое и косвенное влияние 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всестороннее 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ребёнка в детском саду, состояние его физического и психического здоровья, успешность его дальнейшего образования, а также на деятельность всех участников образовательного процесса в дошкольном учреждении.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585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1" y="320040"/>
            <a:ext cx="10938932" cy="21728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Внутренняя Космическая энергия - Природа - реализуется в ребенке по ЧЕТЫРЕМ направлениям в ЧЕТЫРЕХ его устремлениях, страстях: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33" y="2167468"/>
            <a:ext cx="10363200" cy="428826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Страсть к развитию в процессе преодоления трудностей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Страсть к взрослению. «Ты уже взрослый», -- хочет слышать от нас ребенок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Страсть к свободе. Великое утверждение ребенка «Я сам»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Страсть к познанию. Ребенок познает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 как человек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усваивает истинно человеческое</a:t>
            </a:r>
          </a:p>
          <a:p>
            <a:pPr marL="0" indent="0">
              <a:buNone/>
              <a:defRPr/>
            </a:pP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Шалва Александрович </a:t>
            </a:r>
            <a:r>
              <a:rPr lang="ru-RU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Амонашвили</a:t>
            </a: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доктор психологических наук, почетный член Российской Академии образования, руководитель Лаборатории Гуманной педагогики (Москва, РФ)</a:t>
            </a:r>
            <a:endParaRPr lang="ru-RU" sz="2400" dirty="0">
              <a:effectLst>
                <a:outerShdw blurRad="38100" dist="38100" dir="2700000" algn="tl">
                  <a:srgbClr val="242852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36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33" y="476672"/>
            <a:ext cx="11108267" cy="2029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/>
            </a:r>
            <a:br>
              <a:rPr lang="ru-RU" sz="3100" dirty="0"/>
            </a:br>
            <a:r>
              <a:rPr lang="ru-RU" sz="3600" b="1" dirty="0"/>
              <a:t>Воспитание:</a:t>
            </a:r>
            <a:r>
              <a:rPr lang="ru-RU" sz="3600" b="1" i="1" dirty="0"/>
              <a:t> В-ось-питание </a:t>
            </a:r>
            <a:br>
              <a:rPr lang="ru-RU" sz="3600" b="1" i="1" dirty="0"/>
            </a:br>
            <a:r>
              <a:rPr lang="ru-RU" sz="3600" b="1" dirty="0"/>
              <a:t>Воспитание это питание духовной оси человека – его нравственного стержня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33" y="2506132"/>
            <a:ext cx="10955867" cy="39496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Д</a:t>
            </a:r>
            <a:r>
              <a:rPr lang="ru-RU" sz="2800" dirty="0" smtClean="0"/>
              <a:t>остижения </a:t>
            </a:r>
            <a:r>
              <a:rPr lang="ru-RU" sz="2800" dirty="0"/>
              <a:t>цели воспитания </a:t>
            </a:r>
            <a:br>
              <a:rPr lang="ru-RU" sz="2800" dirty="0"/>
            </a:br>
            <a:r>
              <a:rPr lang="ru-RU" sz="2800" dirty="0"/>
              <a:t>происходит </a:t>
            </a:r>
            <a:r>
              <a:rPr lang="ru-RU" sz="2800" dirty="0" smtClean="0"/>
              <a:t>« Через </a:t>
            </a:r>
            <a:r>
              <a:rPr lang="ru-RU" sz="2800" dirty="0"/>
              <a:t>Красоту к </a:t>
            </a:r>
            <a:r>
              <a:rPr lang="ru-RU" sz="2800" dirty="0" smtClean="0"/>
              <a:t>человечности ».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«Красота – вот главное условие воспитания. </a:t>
            </a:r>
            <a:br>
              <a:rPr lang="ru-RU" sz="2800" dirty="0"/>
            </a:br>
            <a:r>
              <a:rPr lang="ru-RU" sz="2800" dirty="0"/>
              <a:t>красота </a:t>
            </a:r>
            <a:r>
              <a:rPr lang="ru-RU" sz="2800" b="1" i="1" dirty="0"/>
              <a:t> </a:t>
            </a:r>
            <a:r>
              <a:rPr lang="ru-RU" sz="2800" dirty="0"/>
              <a:t>образов, которые создают жизненную среду вокруг ребенка, проходя через эмоциональное, чувственное восприятие ребенка» </a:t>
            </a:r>
            <a:br>
              <a:rPr lang="ru-RU" sz="2800" dirty="0"/>
            </a:br>
            <a:r>
              <a:rPr lang="ru-RU" sz="2800" dirty="0"/>
              <a:t>                                </a:t>
            </a:r>
          </a:p>
          <a:p>
            <a:pPr marL="0" indent="0" algn="just">
              <a:buNone/>
            </a:pPr>
            <a:r>
              <a:rPr lang="ru-RU" sz="2800" dirty="0"/>
              <a:t>                                        </a:t>
            </a:r>
            <a:r>
              <a:rPr lang="ru-RU" sz="2800" dirty="0" smtClean="0"/>
              <a:t>                                  В.А</a:t>
            </a:r>
            <a:r>
              <a:rPr lang="ru-RU" sz="2800" dirty="0"/>
              <a:t>. Сухомлинский </a:t>
            </a:r>
          </a:p>
        </p:txBody>
      </p:sp>
    </p:spTree>
    <p:extLst>
      <p:ext uri="{BB962C8B-B14F-4D97-AF65-F5344CB8AC3E}">
        <p14:creationId xmlns:p14="http://schemas.microsoft.com/office/powerpoint/2010/main" val="357009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7" y="320040"/>
            <a:ext cx="10566400" cy="12893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ТРЕБОВАНИЯ К ПРЕДМЕТНО-ПРОСТРАНСТВЕННОЙ РАЗВИВАЮЩЕЙ СРЕДЕ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96021" cy="4195481"/>
          </a:xfrm>
        </p:spPr>
        <p:txBody>
          <a:bodyPr>
            <a:normAutofit/>
          </a:bodyPr>
          <a:lstStyle/>
          <a:p>
            <a:pPr marL="15875" indent="0">
              <a:buNone/>
            </a:pPr>
            <a:endParaRPr lang="ru-RU" dirty="0"/>
          </a:p>
          <a:p>
            <a:pPr marL="15875" indent="0" algn="just">
              <a:buNone/>
            </a:pPr>
            <a:r>
              <a:rPr lang="ru-RU" sz="2800" dirty="0" smtClean="0"/>
              <a:t>1.Максимальная реализация  </a:t>
            </a:r>
            <a:r>
              <a:rPr lang="ru-RU" sz="2800" dirty="0"/>
              <a:t>образовательного потенциала детского сада  для развития детей</a:t>
            </a:r>
          </a:p>
          <a:p>
            <a:pPr marL="15875" indent="0" algn="just">
              <a:buNone/>
            </a:pPr>
            <a:r>
              <a:rPr lang="ru-RU" sz="2800" dirty="0"/>
              <a:t>2.Возможность общения и совместной  деятельности детей и взрослых</a:t>
            </a:r>
          </a:p>
          <a:p>
            <a:pPr marL="15875" indent="0" algn="just">
              <a:buNone/>
            </a:pPr>
            <a:r>
              <a:rPr lang="ru-RU" sz="2800" dirty="0" smtClean="0"/>
              <a:t>3.Реализация </a:t>
            </a:r>
            <a:r>
              <a:rPr lang="ru-RU" sz="2800" dirty="0"/>
              <a:t>различных образовательных программ</a:t>
            </a:r>
          </a:p>
          <a:p>
            <a:pPr marL="15875" indent="0" algn="just">
              <a:buNone/>
            </a:pPr>
            <a:r>
              <a:rPr lang="ru-RU" sz="2800" dirty="0"/>
              <a:t>4.Учет национально-культурных условий</a:t>
            </a:r>
          </a:p>
          <a:p>
            <a:pPr marL="15875" indent="0">
              <a:buNone/>
            </a:pP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0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07222" cy="14005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РАЗВИВАЮЩАЯ ПРЕДМЕТНО-ПРОСТРАНСТВЕННАЯ СРЕДА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Содержательно-насыщенной</a:t>
            </a:r>
          </a:p>
          <a:p>
            <a:r>
              <a:rPr lang="ru-RU" sz="3600" dirty="0"/>
              <a:t>Трансформируемой</a:t>
            </a:r>
          </a:p>
          <a:p>
            <a:r>
              <a:rPr lang="ru-RU" sz="3600" dirty="0"/>
              <a:t>Полифункциональной</a:t>
            </a:r>
          </a:p>
          <a:p>
            <a:r>
              <a:rPr lang="ru-RU" sz="3600" dirty="0"/>
              <a:t>Вариативной</a:t>
            </a:r>
          </a:p>
          <a:p>
            <a:r>
              <a:rPr lang="ru-RU" sz="3600" dirty="0"/>
              <a:t>Доступной</a:t>
            </a:r>
          </a:p>
          <a:p>
            <a:r>
              <a:rPr lang="ru-RU" sz="3600" dirty="0"/>
              <a:t>Безопасной </a:t>
            </a:r>
          </a:p>
        </p:txBody>
      </p:sp>
    </p:spTree>
    <p:extLst>
      <p:ext uri="{BB962C8B-B14F-4D97-AF65-F5344CB8AC3E}">
        <p14:creationId xmlns:p14="http://schemas.microsoft.com/office/powerpoint/2010/main" val="142114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56422" cy="1400530"/>
          </a:xfrm>
        </p:spPr>
        <p:txBody>
          <a:bodyPr/>
          <a:lstStyle/>
          <a:p>
            <a:pPr algn="ctr"/>
            <a:r>
              <a:rPr lang="ru-RU" sz="3200" b="1" dirty="0" smtClean="0"/>
              <a:t>СОДЕРЖАТЕЛЬНО-НАСЫЩЕННАЯ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902421" cy="4195481"/>
          </a:xfrm>
        </p:spPr>
        <p:txBody>
          <a:bodyPr/>
          <a:lstStyle/>
          <a:p>
            <a:r>
              <a:rPr lang="ru-RU" dirty="0" smtClean="0"/>
              <a:t>Соответствовать возрастным возможностям детей и содержанию Программы</a:t>
            </a:r>
            <a:endParaRPr lang="ru-RU" dirty="0"/>
          </a:p>
        </p:txBody>
      </p:sp>
      <p:pic>
        <p:nvPicPr>
          <p:cNvPr id="4" name="Рисунок 3" descr="http://www.maaam.ru/images/SANY35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4" y="2876194"/>
            <a:ext cx="4762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article49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53" y="3302000"/>
            <a:ext cx="4600047" cy="341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Жилая комнат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31" y="3778605"/>
            <a:ext cx="38100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440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294</Words>
  <Application>Microsoft Office PowerPoint</Application>
  <PresentationFormat>Широкоэкранный</PresentationFormat>
  <Paragraphs>40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                               СЕМИНАР «Совершенствование педагогического процесса и повышение развивающего эффекта образовательной работы с детьми»</vt:lpstr>
      <vt:lpstr>ПРЕДМЕТНО-ПРОСТРАНСТВЕННАЯ РАЗВИВАЮЩАЯ ОБРАЗОВАТЕЛЬНАЯ СРЕДА</vt:lpstr>
      <vt:lpstr>Организация предметно-развивающей среды в детском саду</vt:lpstr>
      <vt:lpstr>РАЗВИВАЮЩАЯ ПРЕДМЕТНО ПРОСТРАНСТВЕННАЯ РАЗВИВАЮЩАЯ СРЕДА В ГРУППАХ ДЕТСКОГО САДА  </vt:lpstr>
      <vt:lpstr>Внутренняя Космическая энергия - Природа - реализуется в ребенке по ЧЕТЫРЕМ направлениям в ЧЕТЫРЕХ его устремлениях, страстях:  </vt:lpstr>
      <vt:lpstr> Воспитание: В-ось-питание  Воспитание это питание духовной оси человека – его нравственного стержня   </vt:lpstr>
      <vt:lpstr>ТРЕБОВАНИЯ К ПРЕДМЕТНО-ПРОСТРАНСТВЕННОЙ РАЗВИВАЮЩЕЙ СРЕДЕ</vt:lpstr>
      <vt:lpstr>РАЗВИВАЮЩАЯ ПРЕДМЕТНО-ПРОСТРАНСТВЕННАЯ СРЕДА</vt:lpstr>
      <vt:lpstr>СОДЕРЖАТЕЛЬНО-НАСЫЩЕННАЯ</vt:lpstr>
      <vt:lpstr>СОДЕРЖАТЕЛЬНО-НАСЫЩЕННАЯ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«Совершенствование педагогического процесса и повышение развивающего эффекта образовательной работы с детьми»</dc:title>
  <dc:creator>user</dc:creator>
  <cp:lastModifiedBy>Татьяна</cp:lastModifiedBy>
  <cp:revision>17</cp:revision>
  <dcterms:created xsi:type="dcterms:W3CDTF">2014-01-27T06:56:02Z</dcterms:created>
  <dcterms:modified xsi:type="dcterms:W3CDTF">2015-10-29T19:21:22Z</dcterms:modified>
</cp:coreProperties>
</file>