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0" r:id="rId2"/>
    <p:sldId id="257" r:id="rId3"/>
    <p:sldId id="294" r:id="rId4"/>
    <p:sldId id="296" r:id="rId5"/>
    <p:sldId id="295" r:id="rId6"/>
    <p:sldId id="275" r:id="rId7"/>
    <p:sldId id="288" r:id="rId8"/>
    <p:sldId id="293" r:id="rId9"/>
    <p:sldId id="287" r:id="rId10"/>
    <p:sldId id="280" r:id="rId11"/>
    <p:sldId id="271" r:id="rId12"/>
    <p:sldId id="272" r:id="rId13"/>
    <p:sldId id="273" r:id="rId14"/>
    <p:sldId id="278" r:id="rId15"/>
    <p:sldId id="299" r:id="rId16"/>
    <p:sldId id="281" r:id="rId17"/>
    <p:sldId id="282" r:id="rId18"/>
    <p:sldId id="283" r:id="rId19"/>
    <p:sldId id="284" r:id="rId20"/>
    <p:sldId id="286" r:id="rId21"/>
    <p:sldId id="297" r:id="rId22"/>
    <p:sldId id="29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6907E-E92E-4C40-B62B-1B02529FA4C3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B5FE6-D957-464B-AED7-6B0436647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31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44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81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075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699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903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00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534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366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33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525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04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543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954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515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782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557DA6-A716-4FEB-8AB7-881441DC179B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ru-RU" dirty="0" smtClean="0"/>
              <a:t>МЫ-БУДУЩИЕ ОЛИМПИЙЦЫ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3717032"/>
            <a:ext cx="7776864" cy="223224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Презентация </a:t>
            </a:r>
            <a:r>
              <a:rPr lang="ru-RU" dirty="0" smtClean="0"/>
              <a:t>подготовлена учителем начальных классов МБОУ «Поповская СОШ</a:t>
            </a:r>
            <a:r>
              <a:rPr lang="ru-RU" dirty="0" smtClean="0"/>
              <a:t>»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err="1" smtClean="0"/>
              <a:t>Засимовой</a:t>
            </a:r>
            <a:r>
              <a:rPr lang="ru-RU" dirty="0" smtClean="0"/>
              <a:t> Людмилой Сергеевной</a:t>
            </a:r>
            <a:endParaRPr lang="ru-RU" dirty="0" smtClean="0"/>
          </a:p>
          <a:p>
            <a:pPr algn="ctr">
              <a:buNone/>
            </a:pPr>
            <a:endParaRPr lang="ru-RU" sz="4800" dirty="0"/>
          </a:p>
        </p:txBody>
      </p:sp>
      <p:pic>
        <p:nvPicPr>
          <p:cNvPr id="1026" name="Picture 2" descr="http://images.forwallpaper.com/files/thumbs/preview/95/952215__sport-vancouver-wallpaper-winter-backgrounds_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0900"/>
            <a:ext cx="3211049" cy="275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00809"/>
            <a:ext cx="3600183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106" y="2340900"/>
            <a:ext cx="2663694" cy="2693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23\Desktop\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92" y="357166"/>
            <a:ext cx="8552558" cy="585791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Талисманы Сочи-2014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43494" cy="4972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Горный спасатель-альпинист Леопард живет в кроне огромного дерева, которое растет на самой высокой скале в заснеженных горах Кавказа. Он всегда готов прийти на помощь и не раз спасал расположенную неподалеку деревню от лавин.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Леопард – прекрасный </a:t>
            </a:r>
            <a:r>
              <a:rPr lang="ru-RU" dirty="0" err="1" smtClean="0"/>
              <a:t>сноубордист</a:t>
            </a:r>
            <a:r>
              <a:rPr lang="ru-RU" dirty="0" smtClean="0"/>
              <a:t>, он научил этому виду спорта всех своих друзей и соседей. У Леопарда веселый нрав, он не может жить в одиночестве и очень любит танцевать.</a:t>
            </a:r>
            <a:endParaRPr lang="ru-RU" dirty="0"/>
          </a:p>
        </p:txBody>
      </p:sp>
      <p:pic>
        <p:nvPicPr>
          <p:cNvPr id="12290" name="Picture 2" descr="C:\Users\123\Desktop\fbd1f0c0c116ad7736a6fa0045101eb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72132" y="1714488"/>
            <a:ext cx="3443646" cy="4304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357718" cy="63579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За полярным кругом в ледяном иглу живет белый мишка. В его доме все сделано изо льда и снега: снежный душ, кровать, компьютер и даже спортивные тренажеры.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Белый мишка с раннего детства воспитывался полярниками. Именно они научили его кататься на лыжах, бегать на коньках и играть в керлинг. Но больше всего белому мишке понравилось кататься на спортивных санках. Он стал настоящим саночником и бобслеистом, а его друзья – тюлени и морские котики - с удовольствием наблюдают за его победами. Теперь они вместе устраивают соревнования по этим видам спорта, и долгой полярной ночью им некогда скучать!</a:t>
            </a:r>
            <a:endParaRPr lang="ru-RU" dirty="0"/>
          </a:p>
        </p:txBody>
      </p:sp>
      <p:pic>
        <p:nvPicPr>
          <p:cNvPr id="13314" name="Picture 2" descr="C:\Users\123\Desktop\37571d3cb9c29881ee7c983d204f8648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80112" y="1484784"/>
            <a:ext cx="3746342" cy="4682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Зайка 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помогать маме в семейном ресторанчике «Лесная запруда», но и участвовать в различных спортивных соревнованиях. Зайка уверяет своих друзей, что у нее нет никакого секрета: просто она очень любит спорт. А еще она любит петь и танцевать.</a:t>
            </a:r>
            <a:endParaRPr lang="ru-RU" dirty="0"/>
          </a:p>
        </p:txBody>
      </p:sp>
      <p:pic>
        <p:nvPicPr>
          <p:cNvPr id="14338" name="Picture 2" descr="C:\Users\123\Desktop\cbf597dc80b3bf5121a5d0e6f099397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43504" y="1124708"/>
            <a:ext cx="3714776" cy="4643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Олимпийский стадион 2014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123\Desktop\1251644298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11560" y="1196752"/>
            <a:ext cx="784887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23\Desktop\22a67090d8906129bb865c7c61d369e1_b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192" y="260648"/>
            <a:ext cx="774725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123\Desktop\full-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872619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23\Desktop\centre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47625"/>
            <a:ext cx="9015413" cy="6761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23\Desktop\soc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8826"/>
            <a:ext cx="8643998" cy="6506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23\Desktop\253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14356"/>
            <a:ext cx="8131440" cy="4570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01608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ОЛИМПИАДА 2014  г. СОЧИ</a:t>
            </a:r>
            <a:endParaRPr lang="ru-RU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362" name="Picture 2" descr="C:\Users\123\Desktop\mountains_1600x12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03648" y="1412777"/>
            <a:ext cx="6278033" cy="468052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123\Desktop\mountains_1600x120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03648" y="1340768"/>
            <a:ext cx="6278033" cy="470852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123\Desktop\mountains_1600x120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75656" y="1268760"/>
            <a:ext cx="6278033" cy="470852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123\Desktop\mountains_1600x120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59632" y="980728"/>
            <a:ext cx="6480720" cy="518457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260648"/>
            <a:ext cx="8301608" cy="15121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ОЛИМПИАДА 2014  г. СОЧИ</a:t>
            </a:r>
            <a:endParaRPr kumimoji="0" lang="ru-RU" sz="4100" b="1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23\Desktop\23.07.09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79500"/>
            <a:ext cx="8382000" cy="469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тоже дружим со спортом !</a:t>
            </a:r>
            <a:endParaRPr lang="ru-RU" dirty="0"/>
          </a:p>
        </p:txBody>
      </p:sp>
      <p:pic>
        <p:nvPicPr>
          <p:cNvPr id="5" name="Содержимое 4" descr="SAM_32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SAM_62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60648"/>
            <a:ext cx="7086600" cy="2177752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71" y="2996952"/>
            <a:ext cx="6442950" cy="3410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89593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267744" y="332656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Олимпийский огонь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305342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 smtClean="0"/>
              <a:t>Факел зажигают в Олимпии направленным пучком солнечных лучей, образованных вогнутым зеркалом. Свет Олимпийского огня символизирует чистоту, совершенствование, борьбу за победу, мир и дружбу. Традиция зажигать огонь на Олимпийских стадионах существует с 1928 года (на зимних Играх – с 1952 года). Олимпийский факел доставляется на главный стадион Игр во время церемонии открытия, где от него в специальной чаше зажигается огонь, который горит до закрытия Олимпийских игр.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836712"/>
            <a:ext cx="5303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Факельная эстафета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24744"/>
            <a:ext cx="62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огонь зажигается от солнечных лучей в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Олимпии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 доставляется факельной эстафетой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спортсменов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 город - организатор Игр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7" descr="picture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-828675" y="-315416"/>
            <a:ext cx="99726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icture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-828675" y="-675456"/>
            <a:ext cx="9972675" cy="753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43808" y="836712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Факельная эстафета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1484784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огонь зажигается от солнечных лучей в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Олимпии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 доставляется факельной эстафетой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спортсменов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 город - организатор Игр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Picture 8" descr="Генрих Фридрих Фюгер. Прометей приносит огонь людям (1817 г.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251547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93784" y="3244334"/>
            <a:ext cx="3356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 подножия горы </a:t>
            </a:r>
            <a:r>
              <a:rPr lang="ru-RU" i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КРОНОС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1835" y="476672"/>
            <a:ext cx="308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Олимпийский флаг и гимн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3744416" cy="307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23528" y="1340768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Олимпийский флаг поднимают во время исполнения </a:t>
            </a:r>
            <a:r>
              <a:rPr lang="ru-RU" b="1" dirty="0" smtClean="0"/>
              <a:t>Олимпийского гимна</a:t>
            </a:r>
            <a:r>
              <a:rPr lang="ru-RU" dirty="0" smtClean="0"/>
              <a:t>, который является музыкальным произведением греческого композитора </a:t>
            </a:r>
            <a:r>
              <a:rPr lang="ru-RU" dirty="0" err="1" smtClean="0"/>
              <a:t>Спироса</a:t>
            </a:r>
            <a:r>
              <a:rPr lang="ru-RU" dirty="0" smtClean="0"/>
              <a:t> Самара. Олимпийский гимн был официально утвержден Международным Олимпийским комитетом в 1958 году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39" descr="rings_hire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664" y="980728"/>
            <a:ext cx="4968552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3140968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Пять переплетенных колец, которые изображены на флаге олимпиады известны, как олимпийские кольца. Эти кольца окрашены в синий, желтый, черный, зеленый и красный цвет, и переплетены друг с другом, являются символом Олимпийских игр. Олимпийские кольца были разработаны Пьером де Кубертеном в 1912 году. Пять колец представляют пять частей света: Америка, Европа, Азия, Африка и Австралия.</a:t>
            </a:r>
          </a:p>
          <a:p>
            <a:pPr lvl="5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9" descr="rings_hire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71800" y="2852936"/>
            <a:ext cx="4968552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1305342"/>
            <a:ext cx="63184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Синий </a:t>
            </a:r>
            <a:r>
              <a:rPr lang="ru-RU" b="1" dirty="0" smtClean="0"/>
              <a:t>	</a:t>
            </a:r>
          </a:p>
          <a:p>
            <a:r>
              <a:rPr lang="ru-RU" b="1" dirty="0" smtClean="0"/>
              <a:t>Европа	</a:t>
            </a:r>
          </a:p>
          <a:p>
            <a:r>
              <a:rPr lang="ru-RU" dirty="0" smtClean="0"/>
              <a:t> </a:t>
            </a:r>
            <a:endParaRPr lang="ru-RU" b="1" dirty="0" smtClean="0"/>
          </a:p>
          <a:p>
            <a:r>
              <a:rPr lang="ru-RU" b="1" dirty="0" smtClean="0"/>
              <a:t>Черный 	</a:t>
            </a:r>
          </a:p>
          <a:p>
            <a:r>
              <a:rPr lang="ru-RU" b="1" dirty="0" smtClean="0"/>
              <a:t>Африка</a:t>
            </a:r>
          </a:p>
          <a:p>
            <a:r>
              <a:rPr lang="ru-RU" b="1" dirty="0" smtClean="0"/>
              <a:t> 	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Красный </a:t>
            </a:r>
            <a:r>
              <a:rPr lang="ru-RU" b="1" dirty="0" smtClean="0"/>
              <a:t>	</a:t>
            </a:r>
          </a:p>
          <a:p>
            <a:r>
              <a:rPr lang="ru-RU" b="1" dirty="0" smtClean="0"/>
              <a:t>Америка	</a:t>
            </a:r>
          </a:p>
          <a:p>
            <a:r>
              <a:rPr lang="ru-RU" b="1" dirty="0" smtClean="0"/>
              <a:t> 	</a:t>
            </a:r>
          </a:p>
          <a:p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Желтый </a:t>
            </a:r>
            <a:r>
              <a:rPr lang="ru-RU" b="1" dirty="0" smtClean="0"/>
              <a:t>	</a:t>
            </a:r>
          </a:p>
          <a:p>
            <a:r>
              <a:rPr lang="ru-RU" b="1" dirty="0" smtClean="0"/>
              <a:t>Азия	</a:t>
            </a:r>
          </a:p>
          <a:p>
            <a:r>
              <a:rPr lang="ru-RU" b="1" dirty="0" smtClean="0"/>
              <a:t>	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Зеленый</a:t>
            </a:r>
            <a:r>
              <a:rPr lang="ru-RU" b="1" dirty="0" smtClean="0"/>
              <a:t>	</a:t>
            </a:r>
          </a:p>
          <a:p>
            <a:r>
              <a:rPr lang="ru-RU" b="1" dirty="0" smtClean="0"/>
              <a:t>Австралия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89593" y="357252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331640" y="836712"/>
            <a:ext cx="75243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 algn="just"/>
            <a:r>
              <a:rPr lang="ru-RU" b="1" dirty="0" smtClean="0">
                <a:solidFill>
                  <a:srgbClr val="C00000"/>
                </a:solidFill>
              </a:rPr>
              <a:t>Олимпийский девиз </a:t>
            </a:r>
            <a:endParaRPr lang="ru-RU" dirty="0" smtClean="0"/>
          </a:p>
          <a:p>
            <a:r>
              <a:rPr lang="ru-RU" b="1" i="1" dirty="0" smtClean="0">
                <a:solidFill>
                  <a:srgbClr val="002060"/>
                </a:solidFill>
              </a:rPr>
              <a:t>                           "Быстрее, выше,  сильнее"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dirty="0" smtClean="0"/>
              <a:t>         </a:t>
            </a:r>
            <a:r>
              <a:rPr lang="ru-RU" b="1" dirty="0" smtClean="0">
                <a:solidFill>
                  <a:srgbClr val="C00000"/>
                </a:solidFill>
              </a:rPr>
              <a:t>Олимпийский принцип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"Самое важное в Олимпийских играх - не победа, а участие, также как в жизни самое главное - не триумф, а борьба"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r>
              <a:rPr lang="ru-RU" dirty="0" smtClean="0"/>
              <a:t>Этот принцип был определён в 1896 году основателем современных Игр Пьером де Кубертеном. 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Олимпийская клятва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"Я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чести наших команд".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Виды спорта на Олимпиаде в Сочи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Биатлон</a:t>
            </a:r>
          </a:p>
          <a:p>
            <a:r>
              <a:rPr lang="ru-RU" dirty="0" smtClean="0"/>
              <a:t>Бобслей: бобслей, скелетон</a:t>
            </a:r>
          </a:p>
          <a:p>
            <a:r>
              <a:rPr lang="ru-RU" dirty="0" smtClean="0"/>
              <a:t>Конькобежный спорт: конькобежный спорт, фигурное катание, шорт-трек</a:t>
            </a:r>
          </a:p>
          <a:p>
            <a:r>
              <a:rPr lang="ru-RU" dirty="0" smtClean="0"/>
              <a:t>Кёрлинг</a:t>
            </a:r>
          </a:p>
          <a:p>
            <a:r>
              <a:rPr lang="ru-RU" dirty="0" smtClean="0"/>
              <a:t>Лыжный спорт: горнолыжный спорт, лыжное двоеборье, лыжные гонки, прыжки на лыжах с трамплина, сноубординг, фристайл</a:t>
            </a:r>
          </a:p>
          <a:p>
            <a:r>
              <a:rPr lang="ru-RU" dirty="0" smtClean="0"/>
              <a:t>Санный спорт</a:t>
            </a:r>
          </a:p>
          <a:p>
            <a:r>
              <a:rPr lang="ru-RU" dirty="0" smtClean="0"/>
              <a:t>Хоккей с шайбой</a:t>
            </a:r>
          </a:p>
          <a:p>
            <a:r>
              <a:rPr lang="ru-RU" dirty="0" smtClean="0"/>
              <a:t>Прыжки на лыжах с трамплина среди женщин</a:t>
            </a:r>
          </a:p>
          <a:p>
            <a:r>
              <a:rPr lang="ru-RU" dirty="0" smtClean="0"/>
              <a:t>Скелетон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8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DE6C36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290</TotalTime>
  <Words>597</Words>
  <Application>Microsoft Office PowerPoint</Application>
  <PresentationFormat>Экран (4:3)</PresentationFormat>
  <Paragraphs>81</Paragraphs>
  <Slides>22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Arial Black</vt:lpstr>
      <vt:lpstr>Book Antiqua</vt:lpstr>
      <vt:lpstr>Calibri</vt:lpstr>
      <vt:lpstr>Lucida Sans</vt:lpstr>
      <vt:lpstr>Monotype Corsiva</vt:lpstr>
      <vt:lpstr>Times New Roman</vt:lpstr>
      <vt:lpstr>Wingdings</vt:lpstr>
      <vt:lpstr>Wingdings 2</vt:lpstr>
      <vt:lpstr>Wingdings 3</vt:lpstr>
      <vt:lpstr>Апекс</vt:lpstr>
      <vt:lpstr>МЫ-БУДУЩИЕ ОЛИМПИЙЦЫ</vt:lpstr>
      <vt:lpstr>ОЛИМПИАДА 2014  г. СОЧИ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спорта на Олимпиаде в Сочи</vt:lpstr>
      <vt:lpstr>Презентация PowerPoint</vt:lpstr>
      <vt:lpstr>Талисманы Сочи-2014</vt:lpstr>
      <vt:lpstr>Презентация PowerPoint</vt:lpstr>
      <vt:lpstr>Презентация PowerPoint</vt:lpstr>
      <vt:lpstr>Олимпийский стадион 2014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тоже дружим со спортом !</vt:lpstr>
      <vt:lpstr>Спасибо за внимание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user</cp:lastModifiedBy>
  <cp:revision>40</cp:revision>
  <dcterms:created xsi:type="dcterms:W3CDTF">2011-05-13T16:27:00Z</dcterms:created>
  <dcterms:modified xsi:type="dcterms:W3CDTF">2015-10-27T19:41:33Z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1091956</vt:lpwstr>
  </property>
  <property fmtid="{D5CDD505-2E9C-101B-9397-08002B2CF9AE}" pid="3" name="NXPowerLiteVersion">
    <vt:lpwstr>D4.1.4</vt:lpwstr>
  </property>
</Properties>
</file>