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96752"/>
            <a:ext cx="6400800" cy="194421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ТЕМА: СКАЗКА о рыбаке и рыбке.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296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Составила учитель начальных классов МБОУ «</a:t>
            </a:r>
            <a:r>
              <a:rPr lang="ru-RU" dirty="0" err="1" smtClean="0">
                <a:solidFill>
                  <a:srgbClr val="002060"/>
                </a:solidFill>
              </a:rPr>
              <a:t>Маломеминская</a:t>
            </a:r>
            <a:r>
              <a:rPr lang="ru-RU" dirty="0" smtClean="0">
                <a:solidFill>
                  <a:srgbClr val="002060"/>
                </a:solidFill>
              </a:rPr>
              <a:t> ООШ Кайбицкого муниципального района РТ»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7787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1538" y="1142984"/>
            <a:ext cx="7000924" cy="4500594"/>
          </a:xfrm>
        </p:spPr>
        <p:txBody>
          <a:bodyPr>
            <a:normAutofit fontScale="62500" lnSpcReduction="20000"/>
          </a:bodyPr>
          <a:lstStyle/>
          <a:p>
            <a:r>
              <a:rPr lang="ru-RU" sz="3100" b="1" dirty="0" smtClean="0"/>
              <a:t>Части 4-5.</a:t>
            </a:r>
          </a:p>
          <a:p>
            <a:pPr algn="l"/>
            <a:r>
              <a:rPr lang="ru-RU" sz="3100" b="1" dirty="0" smtClean="0"/>
              <a:t>Корысть</a:t>
            </a:r>
            <a:r>
              <a:rPr lang="ru-RU" sz="3100" dirty="0" smtClean="0"/>
              <a:t> – выгода, польза.</a:t>
            </a:r>
          </a:p>
          <a:p>
            <a:pPr algn="l"/>
            <a:r>
              <a:rPr lang="ru-RU" sz="3100" b="1" dirty="0" smtClean="0"/>
              <a:t>Тесовые ворота </a:t>
            </a:r>
            <a:r>
              <a:rPr lang="ru-RU" sz="3100" dirty="0" smtClean="0"/>
              <a:t>– ворота, сделанные из тонких досок.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600" b="1" dirty="0" smtClean="0"/>
              <a:t>Части 6-8.</a:t>
            </a:r>
          </a:p>
          <a:p>
            <a:pPr algn="l"/>
            <a:r>
              <a:rPr lang="ru-RU" sz="2600" b="1" dirty="0" smtClean="0"/>
              <a:t>Столбовая дворянка </a:t>
            </a:r>
            <a:r>
              <a:rPr lang="ru-RU" sz="2600" dirty="0" smtClean="0"/>
              <a:t>– дворянка старинного рода.</a:t>
            </a:r>
          </a:p>
          <a:p>
            <a:pPr algn="l"/>
            <a:r>
              <a:rPr lang="ru-RU" sz="2600" b="1" dirty="0" smtClean="0"/>
              <a:t>Душегрейка</a:t>
            </a:r>
            <a:r>
              <a:rPr lang="ru-RU" sz="2600" dirty="0" smtClean="0"/>
              <a:t> – женская теплая кофта, обычно без рукавов, со сборками на талии.</a:t>
            </a:r>
          </a:p>
          <a:p>
            <a:pPr algn="l"/>
            <a:r>
              <a:rPr lang="ru-RU" sz="2600" b="1" dirty="0" smtClean="0"/>
              <a:t>Кичка</a:t>
            </a:r>
            <a:r>
              <a:rPr lang="ru-RU" sz="2600" dirty="0" smtClean="0"/>
              <a:t> – старинный праздничный головной убор замужней женщины.</a:t>
            </a:r>
          </a:p>
          <a:p>
            <a:pPr algn="l"/>
            <a:r>
              <a:rPr lang="ru-RU" sz="2600" b="1" dirty="0" smtClean="0"/>
              <a:t>Чупрун</a:t>
            </a:r>
            <a:r>
              <a:rPr lang="ru-RU" sz="2600" dirty="0" smtClean="0"/>
              <a:t> – чуб, хохол.</a:t>
            </a:r>
            <a:endParaRPr lang="ru-RU" sz="26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9527" y="105273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Формируемые </a:t>
            </a:r>
            <a:r>
              <a:rPr lang="ru-RU" b="1" dirty="0"/>
              <a:t>УУД: </a:t>
            </a:r>
            <a:endParaRPr lang="ru-RU" b="1" dirty="0" smtClean="0"/>
          </a:p>
          <a:p>
            <a:r>
              <a:rPr lang="ru-RU" b="1" dirty="0" smtClean="0"/>
              <a:t>Познавательные </a:t>
            </a:r>
            <a:r>
              <a:rPr lang="ru-RU" b="1" dirty="0"/>
              <a:t>УУД: </a:t>
            </a:r>
            <a:r>
              <a:rPr lang="ru-RU" dirty="0"/>
              <a:t> формирование умения определять значение слов и обосновывать свое мнение; анализировать содержание иллюстрации, сравнивать героев произведения, определять особенности литературной сказки.</a:t>
            </a:r>
          </a:p>
          <a:p>
            <a:r>
              <a:rPr lang="ru-RU" b="1" dirty="0"/>
              <a:t>Регулятивные УУД</a:t>
            </a:r>
            <a:r>
              <a:rPr lang="ru-RU" dirty="0"/>
              <a:t>: выполнять учебное задание, используя алгоритм, выполнять взаимопроверку учебного задания, оценивать выразительность чтения одноклассников.</a:t>
            </a:r>
          </a:p>
          <a:p>
            <a:r>
              <a:rPr lang="ru-RU" b="1" dirty="0"/>
              <a:t>Коммуникативные УУД</a:t>
            </a:r>
            <a:r>
              <a:rPr lang="ru-RU" dirty="0"/>
              <a:t>: формирование умения адекватно взаимодействовать с партнером в рамках учебного диалога.</a:t>
            </a:r>
          </a:p>
          <a:p>
            <a:r>
              <a:rPr lang="ru-RU" b="1" dirty="0"/>
              <a:t>Предметные УУД</a:t>
            </a:r>
            <a:r>
              <a:rPr lang="ru-RU" dirty="0"/>
              <a:t>: формирование умения сравнивать героев по их поступкам, желаниям речи, составлять словесный портрет литературного героя, умение выразительно читать текст, обогащение словарного запаса.</a:t>
            </a:r>
          </a:p>
          <a:p>
            <a:r>
              <a:rPr lang="ru-RU" b="1" dirty="0"/>
              <a:t>Личностные УУД</a:t>
            </a:r>
            <a:r>
              <a:rPr lang="ru-RU" dirty="0"/>
              <a:t>: умение сотрудничать с учителем, одноклассниками, приходить к общему решению.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553856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0-tub-ru.yandex.net/i?id=614eb9102b999c4ee8b99999b7678cc8&amp;n=2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" b="8846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953000" y="1124744"/>
            <a:ext cx="3147392" cy="4536504"/>
          </a:xfrm>
        </p:spPr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ПУШКИН Александр Сергеевич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2226345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качанные файлы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142984"/>
            <a:ext cx="7143800" cy="445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455361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00108"/>
            <a:ext cx="6820629" cy="4828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качанные файлы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000108"/>
            <a:ext cx="6332703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ту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142984"/>
            <a:ext cx="3429655" cy="457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im0-tub-ru.yandex.net/i?id=38296102387011b9c6feb6284402b2ae&amp;n=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528334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00100" y="857232"/>
            <a:ext cx="7072362" cy="4786346"/>
          </a:xfrm>
        </p:spPr>
        <p:txBody>
          <a:bodyPr>
            <a:normAutofit/>
          </a:bodyPr>
          <a:lstStyle/>
          <a:p>
            <a:r>
              <a:rPr lang="ru-RU" b="1" dirty="0" smtClean="0"/>
              <a:t>Часть 1. </a:t>
            </a:r>
          </a:p>
          <a:p>
            <a:pPr algn="l"/>
            <a:r>
              <a:rPr lang="ru-RU" sz="1800" b="1" dirty="0" smtClean="0"/>
              <a:t>Ветхая землянка </a:t>
            </a:r>
            <a:r>
              <a:rPr lang="ru-RU" sz="1800" dirty="0" smtClean="0"/>
              <a:t>– старый дом, вырытый в земле.</a:t>
            </a:r>
          </a:p>
          <a:p>
            <a:pPr algn="l"/>
            <a:r>
              <a:rPr lang="ru-RU" sz="1800" b="1" dirty="0" smtClean="0"/>
              <a:t>Невод</a:t>
            </a:r>
            <a:r>
              <a:rPr lang="ru-RU" sz="1800" dirty="0" smtClean="0"/>
              <a:t> – большая рыболовная сеть.</a:t>
            </a:r>
          </a:p>
          <a:p>
            <a:pPr algn="l"/>
            <a:r>
              <a:rPr lang="ru-RU" sz="1800" b="1" dirty="0" smtClean="0"/>
              <a:t>Откуп</a:t>
            </a:r>
            <a:r>
              <a:rPr lang="ru-RU" sz="1800" dirty="0" smtClean="0"/>
              <a:t> – плата.</a:t>
            </a:r>
          </a:p>
          <a:p>
            <a:pPr algn="l"/>
            <a:r>
              <a:rPr lang="ru-RU" sz="1800" b="1" dirty="0" smtClean="0"/>
              <a:t>Простофиля </a:t>
            </a:r>
            <a:r>
              <a:rPr lang="ru-RU" sz="1800" dirty="0" smtClean="0"/>
              <a:t>- глупый, несообразительный человек. </a:t>
            </a:r>
          </a:p>
          <a:p>
            <a:r>
              <a:rPr lang="ru-RU" b="1" dirty="0" smtClean="0"/>
              <a:t>Части 2-3.</a:t>
            </a:r>
          </a:p>
          <a:p>
            <a:pPr algn="l"/>
            <a:r>
              <a:rPr lang="ru-RU" b="1" dirty="0" smtClean="0"/>
              <a:t>Кликать</a:t>
            </a:r>
            <a:r>
              <a:rPr lang="ru-RU" dirty="0" smtClean="0"/>
              <a:t> – звать.</a:t>
            </a:r>
          </a:p>
          <a:p>
            <a:pPr algn="l"/>
            <a:r>
              <a:rPr lang="ru-RU" b="1" dirty="0" smtClean="0"/>
              <a:t>Пуще</a:t>
            </a:r>
            <a:r>
              <a:rPr lang="ru-RU" dirty="0" smtClean="0"/>
              <a:t> – больше.</a:t>
            </a:r>
          </a:p>
          <a:p>
            <a:pPr algn="l"/>
            <a:r>
              <a:rPr lang="ru-RU" b="1" dirty="0" smtClean="0"/>
              <a:t>Бранится</a:t>
            </a:r>
            <a:r>
              <a:rPr lang="ru-RU" dirty="0" smtClean="0"/>
              <a:t> – ругается.</a:t>
            </a:r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162</TotalTime>
  <Words>131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ТЕМА: СКАЗКА о рыбаке и рыбке.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СКАЗКА о рыбаке и рыбке.</dc:title>
  <dc:creator>люда</dc:creator>
  <cp:lastModifiedBy>Галанская</cp:lastModifiedBy>
  <cp:revision>13</cp:revision>
  <dcterms:created xsi:type="dcterms:W3CDTF">2015-10-27T09:33:31Z</dcterms:created>
  <dcterms:modified xsi:type="dcterms:W3CDTF">2015-10-28T08:04:08Z</dcterms:modified>
</cp:coreProperties>
</file>