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56" r:id="rId3"/>
    <p:sldId id="257" r:id="rId4"/>
    <p:sldId id="258" r:id="rId5"/>
    <p:sldId id="263" r:id="rId6"/>
    <p:sldId id="261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436AD-947A-430B-8E80-0BEE0834C91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49F99-09D5-44E9-8C2E-8EF9AC80F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99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B9DA-D4A7-4F35-9CCA-A83C4163C65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357B-2587-43C3-B1C9-6AC989B08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60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B9DA-D4A7-4F35-9CCA-A83C4163C65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357B-2587-43C3-B1C9-6AC989B08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8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B9DA-D4A7-4F35-9CCA-A83C4163C65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357B-2587-43C3-B1C9-6AC989B08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04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B9DA-D4A7-4F35-9CCA-A83C4163C65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357B-2587-43C3-B1C9-6AC989B08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B9DA-D4A7-4F35-9CCA-A83C4163C65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357B-2587-43C3-B1C9-6AC989B08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06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B9DA-D4A7-4F35-9CCA-A83C4163C65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357B-2587-43C3-B1C9-6AC989B08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7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B9DA-D4A7-4F35-9CCA-A83C4163C65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357B-2587-43C3-B1C9-6AC989B08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1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B9DA-D4A7-4F35-9CCA-A83C4163C65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357B-2587-43C3-B1C9-6AC989B08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2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B9DA-D4A7-4F35-9CCA-A83C4163C65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357B-2587-43C3-B1C9-6AC989B08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4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B9DA-D4A7-4F35-9CCA-A83C4163C65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357B-2587-43C3-B1C9-6AC989B08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0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B9DA-D4A7-4F35-9CCA-A83C4163C65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357B-2587-43C3-B1C9-6AC989B08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9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3B9DA-D4A7-4F35-9CCA-A83C4163C659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1357B-2587-43C3-B1C9-6AC989B08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2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980728"/>
            <a:ext cx="6858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Скороговорки</a:t>
            </a:r>
            <a:endParaRPr lang="ru-RU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5120" y="3645024"/>
            <a:ext cx="3623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Подготовила Емельянова 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Людмила Георгиевна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у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читель начальных классов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МБОУ «СШ№7»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Г. Новый Уренгой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4632" cy="792087"/>
          </a:xfrm>
        </p:spPr>
        <p:txBody>
          <a:bodyPr/>
          <a:lstStyle/>
          <a:p>
            <a:r>
              <a:rPr lang="ru-RU" dirty="0" smtClean="0"/>
              <a:t>Скороговорки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96752"/>
            <a:ext cx="7992888" cy="44420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980728"/>
            <a:ext cx="59584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Маше каша надоела </a:t>
            </a:r>
          </a:p>
          <a:p>
            <a:r>
              <a:rPr lang="ru-RU" sz="3200" b="1" dirty="0"/>
              <a:t>Маша кашу не доела </a:t>
            </a:r>
          </a:p>
          <a:p>
            <a:r>
              <a:rPr lang="ru-RU" sz="3200" b="1" dirty="0"/>
              <a:t>Маша кашу доедай </a:t>
            </a:r>
          </a:p>
          <a:p>
            <a:r>
              <a:rPr lang="ru-RU" sz="3200" b="1" dirty="0"/>
              <a:t>Маме не надоедай.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1" y="3717032"/>
            <a:ext cx="288497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Скороговорки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06027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836712"/>
            <a:ext cx="6102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Мышь, как мышь,</a:t>
            </a:r>
          </a:p>
          <a:p>
            <a:r>
              <a:rPr lang="ru-RU" sz="3200" b="1" dirty="0"/>
              <a:t>Сама с вершок</a:t>
            </a:r>
          </a:p>
          <a:p>
            <a:r>
              <a:rPr lang="ru-RU" sz="3200" b="1" dirty="0"/>
              <a:t>Влезла мышка на мешок</a:t>
            </a:r>
          </a:p>
          <a:p>
            <a:r>
              <a:rPr lang="ru-RU" sz="3200" b="1" dirty="0"/>
              <a:t>Позвала к себе мышат</a:t>
            </a:r>
          </a:p>
          <a:p>
            <a:r>
              <a:rPr lang="ru-RU" sz="3200" b="1" dirty="0"/>
              <a:t>Пусть крупою </a:t>
            </a:r>
            <a:r>
              <a:rPr lang="ru-RU" sz="3200" b="1" dirty="0" err="1"/>
              <a:t>пошуршат</a:t>
            </a:r>
            <a:r>
              <a:rPr lang="ru-RU" sz="3200" b="1" dirty="0"/>
              <a:t>,</a:t>
            </a:r>
          </a:p>
          <a:p>
            <a:r>
              <a:rPr lang="ru-RU" sz="3200" b="1" dirty="0" err="1"/>
              <a:t>Пошуршать</a:t>
            </a:r>
            <a:r>
              <a:rPr lang="ru-RU" sz="3200" b="1" dirty="0"/>
              <a:t> бы </a:t>
            </a:r>
            <a:r>
              <a:rPr lang="ru-RU" sz="3200" b="1" dirty="0" err="1"/>
              <a:t>пошуршали</a:t>
            </a:r>
            <a:r>
              <a:rPr lang="ru-RU" sz="3200" b="1" dirty="0"/>
              <a:t>,</a:t>
            </a:r>
          </a:p>
          <a:p>
            <a:r>
              <a:rPr lang="ru-RU" sz="3200" b="1" dirty="0"/>
              <a:t>Только кошки помешали.</a:t>
            </a:r>
          </a:p>
        </p:txBody>
      </p:sp>
    </p:spTree>
    <p:extLst>
      <p:ext uri="{BB962C8B-B14F-4D97-AF65-F5344CB8AC3E}">
        <p14:creationId xmlns:p14="http://schemas.microsoft.com/office/powerpoint/2010/main" val="38130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Скороговорки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8945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836712"/>
            <a:ext cx="6318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Я по лужам, я по лужам, </a:t>
            </a:r>
          </a:p>
          <a:p>
            <a:r>
              <a:rPr lang="ru-RU" sz="3200" b="1" dirty="0"/>
              <a:t>Я ищу, где лужа уже, </a:t>
            </a:r>
          </a:p>
          <a:p>
            <a:r>
              <a:rPr lang="ru-RU" sz="3200" b="1" dirty="0"/>
              <a:t>Может час, а может два, </a:t>
            </a:r>
          </a:p>
          <a:p>
            <a:r>
              <a:rPr lang="ru-RU" sz="3200" b="1" dirty="0"/>
              <a:t>Я нашёл едва-едва </a:t>
            </a:r>
          </a:p>
          <a:p>
            <a:r>
              <a:rPr lang="ru-RU" sz="3200" b="1" dirty="0"/>
              <a:t>Я нашёл, где лужа уже </a:t>
            </a:r>
          </a:p>
          <a:p>
            <a:r>
              <a:rPr lang="ru-RU" sz="3200" b="1" dirty="0"/>
              <a:t>И теперь лежу простужен.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958" y="692696"/>
            <a:ext cx="2205913" cy="203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342847"/>
            <a:ext cx="2022671" cy="177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4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Скороговорки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692696"/>
            <a:ext cx="62464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Раз у самой щучьей пасти </a:t>
            </a:r>
          </a:p>
          <a:p>
            <a:r>
              <a:rPr lang="ru-RU" sz="3200" b="1" dirty="0"/>
              <a:t>Ерш хвостишком шевелил </a:t>
            </a:r>
          </a:p>
          <a:p>
            <a:r>
              <a:rPr lang="ru-RU" sz="3200" b="1" dirty="0"/>
              <a:t>Не боялся он напасти </a:t>
            </a:r>
          </a:p>
          <a:p>
            <a:r>
              <a:rPr lang="ru-RU" sz="3200" b="1" dirty="0"/>
              <a:t>И </a:t>
            </a:r>
            <a:r>
              <a:rPr lang="ru-RU" sz="3200" b="1" dirty="0" err="1"/>
              <a:t>прищурясь</a:t>
            </a:r>
            <a:r>
              <a:rPr lang="ru-RU" sz="3200" b="1" dirty="0"/>
              <a:t> говорил:</a:t>
            </a:r>
          </a:p>
          <a:p>
            <a:r>
              <a:rPr lang="ru-RU" sz="3200" b="1" dirty="0"/>
              <a:t>- Ты хитра, зубаста щука, </a:t>
            </a:r>
          </a:p>
          <a:p>
            <a:r>
              <a:rPr lang="ru-RU" sz="3200" b="1" dirty="0"/>
              <a:t>Я </a:t>
            </a:r>
            <a:r>
              <a:rPr lang="ru-RU" sz="3200" b="1" dirty="0" err="1"/>
              <a:t>ершишка</a:t>
            </a:r>
            <a:r>
              <a:rPr lang="ru-RU" sz="3200" b="1" dirty="0"/>
              <a:t>, хоть куда </a:t>
            </a:r>
          </a:p>
          <a:p>
            <a:r>
              <a:rPr lang="ru-RU" sz="3200" b="1" dirty="0"/>
              <a:t>Ухитрись-ка щука, ну-ка! </a:t>
            </a:r>
          </a:p>
          <a:p>
            <a:r>
              <a:rPr lang="ru-RU" sz="3200" b="1" dirty="0"/>
              <a:t>Съешь меня ерша с хвоста!</a:t>
            </a:r>
          </a:p>
          <a:p>
            <a:r>
              <a:rPr lang="ru-RU" sz="3200" b="1" dirty="0"/>
              <a:t>- Обернись, так проглочу, </a:t>
            </a:r>
          </a:p>
          <a:p>
            <a:r>
              <a:rPr lang="ru-RU" sz="3200" b="1" dirty="0"/>
              <a:t>А глотать с хвоста не дело, </a:t>
            </a:r>
          </a:p>
          <a:p>
            <a:r>
              <a:rPr lang="ru-RU" sz="3200" b="1" dirty="0"/>
              <a:t>Я давиться не хочу!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692696"/>
            <a:ext cx="2514106" cy="244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5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Скороговорки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8945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620688"/>
            <a:ext cx="61744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Щука проглотила щетку </a:t>
            </a:r>
          </a:p>
          <a:p>
            <a:r>
              <a:rPr lang="ru-RU" sz="4000" b="1" dirty="0"/>
              <a:t>Щетка ей щекочет глотку </a:t>
            </a:r>
          </a:p>
          <a:p>
            <a:r>
              <a:rPr lang="ru-RU" sz="4000" b="1" dirty="0"/>
              <a:t>- Удивительное дело! </a:t>
            </a:r>
          </a:p>
          <a:p>
            <a:r>
              <a:rPr lang="ru-RU" sz="4000" b="1" dirty="0"/>
              <a:t>Что же я за рыбу съела?</a:t>
            </a:r>
          </a:p>
          <a:p>
            <a:endParaRPr lang="ru-RU" sz="40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199536"/>
            <a:ext cx="291465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618422"/>
            <a:ext cx="1470352" cy="116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6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Скороговорки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568863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692696"/>
            <a:ext cx="6246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У тракториста с трактором </a:t>
            </a:r>
          </a:p>
          <a:p>
            <a:r>
              <a:rPr lang="ru-RU" sz="3200" b="1" dirty="0"/>
              <a:t>разные характеры </a:t>
            </a:r>
          </a:p>
          <a:p>
            <a:r>
              <a:rPr lang="ru-RU" sz="3200" b="1" dirty="0"/>
              <a:t>трактор – бурчит </a:t>
            </a:r>
          </a:p>
          <a:p>
            <a:r>
              <a:rPr lang="ru-RU" sz="3200" b="1" dirty="0"/>
              <a:t>тракторист молчит </a:t>
            </a:r>
          </a:p>
          <a:p>
            <a:r>
              <a:rPr lang="ru-RU" sz="3200" b="1" dirty="0"/>
              <a:t>трактор – молчит </a:t>
            </a:r>
          </a:p>
          <a:p>
            <a:r>
              <a:rPr lang="ru-RU" sz="3200" b="1" dirty="0"/>
              <a:t>тракторист – бурчит.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005064"/>
            <a:ext cx="2393517" cy="202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4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196</Words>
  <Application>Microsoft Office PowerPoint</Application>
  <PresentationFormat>Экран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Скороговорки </vt:lpstr>
      <vt:lpstr>Скороговорки </vt:lpstr>
      <vt:lpstr>Скороговорки </vt:lpstr>
      <vt:lpstr>Скороговорки </vt:lpstr>
      <vt:lpstr>Скороговорки 1</vt:lpstr>
      <vt:lpstr>Скороговорки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Скороговорки 1</dc:title>
  <dc:creator>Admin</dc:creator>
  <cp:lastModifiedBy>Admin</cp:lastModifiedBy>
  <cp:revision>14</cp:revision>
  <dcterms:created xsi:type="dcterms:W3CDTF">2015-10-21T06:04:46Z</dcterms:created>
  <dcterms:modified xsi:type="dcterms:W3CDTF">2015-10-26T12:44:11Z</dcterms:modified>
</cp:coreProperties>
</file>