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61B4-E698-4023-BAD4-4BD0704E2684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BC0DF-D712-41B3-8215-ADF0C36B7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611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61B4-E698-4023-BAD4-4BD0704E2684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BC0DF-D712-41B3-8215-ADF0C36B7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025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61B4-E698-4023-BAD4-4BD0704E2684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BC0DF-D712-41B3-8215-ADF0C36B7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636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61B4-E698-4023-BAD4-4BD0704E2684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BC0DF-D712-41B3-8215-ADF0C36B7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50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61B4-E698-4023-BAD4-4BD0704E2684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BC0DF-D712-41B3-8215-ADF0C36B7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583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61B4-E698-4023-BAD4-4BD0704E2684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BC0DF-D712-41B3-8215-ADF0C36B7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457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61B4-E698-4023-BAD4-4BD0704E2684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BC0DF-D712-41B3-8215-ADF0C36B7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46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61B4-E698-4023-BAD4-4BD0704E2684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BC0DF-D712-41B3-8215-ADF0C36B7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251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61B4-E698-4023-BAD4-4BD0704E2684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BC0DF-D712-41B3-8215-ADF0C36B7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349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61B4-E698-4023-BAD4-4BD0704E2684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BC0DF-D712-41B3-8215-ADF0C36B7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219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61B4-E698-4023-BAD4-4BD0704E2684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BC0DF-D712-41B3-8215-ADF0C36B7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22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361B4-E698-4023-BAD4-4BD0704E2684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BC0DF-D712-41B3-8215-ADF0C36B7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484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95306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331640" y="548680"/>
            <a:ext cx="69127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Обобщающий  урок по теме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«О родине, о подвигах, о славе»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1012" y="1256566"/>
            <a:ext cx="756084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Мой первый друг Антипин Колька,</a:t>
            </a:r>
          </a:p>
          <a:p>
            <a:r>
              <a:rPr lang="ru-RU" dirty="0" smtClean="0"/>
              <a:t>Он, верно, помнит этот день,</a:t>
            </a:r>
          </a:p>
          <a:p>
            <a:r>
              <a:rPr lang="ru-RU" dirty="0" smtClean="0"/>
              <a:t>Когда на тихом солнцепеке </a:t>
            </a:r>
          </a:p>
          <a:p>
            <a:r>
              <a:rPr lang="ru-RU" dirty="0" smtClean="0"/>
              <a:t>Накрыла нас живая тень.</a:t>
            </a:r>
          </a:p>
          <a:p>
            <a:r>
              <a:rPr lang="ru-RU" dirty="0" smtClean="0"/>
              <a:t>Мы оглянулись и застыли,</a:t>
            </a:r>
          </a:p>
          <a:p>
            <a:r>
              <a:rPr lang="ru-RU" dirty="0" smtClean="0"/>
              <a:t>Разинув в оторопи рты:</a:t>
            </a:r>
          </a:p>
          <a:p>
            <a:r>
              <a:rPr lang="ru-RU" dirty="0" smtClean="0"/>
              <a:t>Стоял солдат, седой от пыли,</a:t>
            </a:r>
          </a:p>
          <a:p>
            <a:r>
              <a:rPr lang="ru-RU" dirty="0" smtClean="0"/>
              <a:t>И улыбался с высоты.</a:t>
            </a:r>
          </a:p>
          <a:p>
            <a:r>
              <a:rPr lang="ru-RU" dirty="0" smtClean="0"/>
              <a:t>И вдруг, подхваченный тем мигом,</a:t>
            </a:r>
          </a:p>
          <a:p>
            <a:r>
              <a:rPr lang="ru-RU" dirty="0" smtClean="0"/>
              <a:t>Признав чутьем, а не с лица,</a:t>
            </a:r>
          </a:p>
          <a:p>
            <a:r>
              <a:rPr lang="ru-RU" dirty="0" smtClean="0"/>
              <a:t>Я задохнулся сладким криком </a:t>
            </a:r>
          </a:p>
          <a:p>
            <a:r>
              <a:rPr lang="ru-RU" dirty="0" smtClean="0"/>
              <a:t>В немом объятии отца,</a:t>
            </a:r>
          </a:p>
          <a:p>
            <a:r>
              <a:rPr lang="ru-RU" dirty="0" smtClean="0"/>
              <a:t>К его щеке припал и замер.</a:t>
            </a:r>
          </a:p>
          <a:p>
            <a:r>
              <a:rPr lang="ru-RU" dirty="0" smtClean="0"/>
              <a:t>А сзади, в ярком свете дня,</a:t>
            </a:r>
          </a:p>
          <a:p>
            <a:r>
              <a:rPr lang="ru-RU" dirty="0" smtClean="0"/>
              <a:t>Смотрел сиротскими глазами </a:t>
            </a:r>
          </a:p>
          <a:p>
            <a:r>
              <a:rPr lang="ru-RU" dirty="0" smtClean="0"/>
              <a:t>Антипин Колька на меня.</a:t>
            </a:r>
          </a:p>
          <a:p>
            <a:pPr algn="r"/>
            <a:r>
              <a:rPr lang="ru-RU" b="1" dirty="0" smtClean="0"/>
              <a:t>В. Богданов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33559" y="548680"/>
            <a:ext cx="1196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1 этап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1329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89"/>
            <a:ext cx="9144000" cy="69530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3559" y="548680"/>
            <a:ext cx="1196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2 этап 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699792" y="548680"/>
            <a:ext cx="52532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Назовите полное имя писателей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59732" y="1700808"/>
            <a:ext cx="16561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Ушинский </a:t>
            </a:r>
          </a:p>
          <a:p>
            <a:r>
              <a:rPr lang="ru-RU" dirty="0" err="1" smtClean="0"/>
              <a:t>Кончаловская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Приставкин </a:t>
            </a:r>
          </a:p>
          <a:p>
            <a:r>
              <a:rPr lang="ru-RU" dirty="0" smtClean="0"/>
              <a:t>Благинина </a:t>
            </a:r>
          </a:p>
          <a:p>
            <a:r>
              <a:rPr lang="ru-RU" dirty="0" err="1" smtClean="0"/>
              <a:t>Семяновский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15916" y="1700808"/>
            <a:ext cx="29523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Константин </a:t>
            </a:r>
            <a:r>
              <a:rPr lang="ru-RU" dirty="0"/>
              <a:t>Д</a:t>
            </a:r>
            <a:r>
              <a:rPr lang="ru-RU" dirty="0" smtClean="0"/>
              <a:t>митриевич </a:t>
            </a:r>
          </a:p>
          <a:p>
            <a:r>
              <a:rPr lang="ru-RU" dirty="0" smtClean="0"/>
              <a:t>Наталья Петровна</a:t>
            </a:r>
          </a:p>
          <a:p>
            <a:r>
              <a:rPr lang="ru-RU" dirty="0" smtClean="0"/>
              <a:t>Анатолий Игнатьевич</a:t>
            </a:r>
          </a:p>
          <a:p>
            <a:r>
              <a:rPr lang="ru-RU" dirty="0" smtClean="0"/>
              <a:t>Елена Александровна</a:t>
            </a:r>
          </a:p>
          <a:p>
            <a:r>
              <a:rPr lang="ru-RU" dirty="0" smtClean="0"/>
              <a:t>Феликс Михайлович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753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95306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95536" y="836712"/>
            <a:ext cx="849694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По долине голубой</a:t>
            </a:r>
          </a:p>
          <a:p>
            <a:r>
              <a:rPr lang="ru-RU" sz="1600" dirty="0" smtClean="0"/>
              <a:t>Снежною дорогой,</a:t>
            </a:r>
          </a:p>
          <a:p>
            <a:r>
              <a:rPr lang="ru-RU" sz="1600" dirty="0" smtClean="0"/>
              <a:t>Соблюдая меж собой</a:t>
            </a:r>
          </a:p>
          <a:p>
            <a:r>
              <a:rPr lang="ru-RU" sz="1600" dirty="0" smtClean="0"/>
              <a:t>Распорядок строгий…</a:t>
            </a:r>
          </a:p>
          <a:p>
            <a:r>
              <a:rPr lang="ru-RU" sz="1600" b="1" dirty="0" err="1" smtClean="0"/>
              <a:t>Кончаловская</a:t>
            </a:r>
            <a:r>
              <a:rPr lang="ru-RU" sz="1600" b="1" dirty="0" smtClean="0"/>
              <a:t> Наталья Петровна «Слово о побоище ледовом»</a:t>
            </a:r>
            <a:endParaRPr lang="ru-RU" sz="1600" dirty="0" smtClean="0"/>
          </a:p>
          <a:p>
            <a:r>
              <a:rPr lang="ru-RU" sz="1600" dirty="0" smtClean="0"/>
              <a:t>Наши! Наши пришли! Свобода! Бегай по улице сколько хочешь. Можно! Ни жандарм, ни полицай не пристрелят. Сами </a:t>
            </a:r>
            <a:r>
              <a:rPr lang="ru-RU" sz="1600" dirty="0" err="1" smtClean="0"/>
              <a:t>поудирали</a:t>
            </a:r>
            <a:r>
              <a:rPr lang="ru-RU" sz="1600" dirty="0" smtClean="0"/>
              <a:t>. Теперь снова всё наше будет! Советское, как до войны. </a:t>
            </a:r>
            <a:endParaRPr lang="ru-RU" sz="1600" b="1" dirty="0" smtClean="0"/>
          </a:p>
          <a:p>
            <a:r>
              <a:rPr lang="ru-RU" sz="1600" b="1" dirty="0" smtClean="0"/>
              <a:t>Феликс Михайлович </a:t>
            </a:r>
            <a:r>
              <a:rPr lang="ru-RU" sz="1600" b="1" dirty="0" err="1" smtClean="0"/>
              <a:t>Семяновский</a:t>
            </a:r>
            <a:r>
              <a:rPr lang="ru-RU" sz="1600" b="1" dirty="0"/>
              <a:t> </a:t>
            </a:r>
            <a:r>
              <a:rPr lang="ru-RU" sz="1600" b="1" dirty="0" smtClean="0"/>
              <a:t>«Повесть о фронтовом детстве»</a:t>
            </a:r>
            <a:endParaRPr lang="ru-RU" sz="1600" dirty="0" smtClean="0"/>
          </a:p>
          <a:p>
            <a:r>
              <a:rPr lang="ru-RU" sz="1600" dirty="0" smtClean="0"/>
              <a:t>Вспомним, братцы, россов славу </a:t>
            </a:r>
          </a:p>
          <a:p>
            <a:r>
              <a:rPr lang="ru-RU" sz="1600" dirty="0" smtClean="0"/>
              <a:t>И пойдем врагов разить! </a:t>
            </a:r>
          </a:p>
          <a:p>
            <a:r>
              <a:rPr lang="ru-RU" sz="1600" dirty="0" smtClean="0"/>
              <a:t>Защитим свою державу: </a:t>
            </a:r>
          </a:p>
          <a:p>
            <a:r>
              <a:rPr lang="ru-RU" sz="1600" dirty="0" smtClean="0"/>
              <a:t>Лучше смерть - чем в рабстве жить.</a:t>
            </a:r>
          </a:p>
          <a:p>
            <a:r>
              <a:rPr lang="ru-RU" sz="1600" b="1" dirty="0" smtClean="0"/>
              <a:t>Федор Глинка «Солдатская песнь»</a:t>
            </a:r>
          </a:p>
          <a:p>
            <a:r>
              <a:rPr lang="ru-RU" sz="1600" dirty="0" smtClean="0"/>
              <a:t>Помните!</a:t>
            </a:r>
          </a:p>
          <a:p>
            <a:r>
              <a:rPr lang="ru-RU" sz="1600" dirty="0" smtClean="0"/>
              <a:t>Через века, через года,—</a:t>
            </a:r>
          </a:p>
          <a:p>
            <a:r>
              <a:rPr lang="ru-RU" sz="1600" dirty="0" smtClean="0"/>
              <a:t>Помните!</a:t>
            </a:r>
          </a:p>
          <a:p>
            <a:r>
              <a:rPr lang="ru-RU" sz="1600" dirty="0" smtClean="0"/>
              <a:t>О тех, кто уже не придет</a:t>
            </a:r>
          </a:p>
          <a:p>
            <a:r>
              <a:rPr lang="ru-RU" sz="1600" dirty="0" smtClean="0"/>
              <a:t>никогда,—</a:t>
            </a:r>
          </a:p>
          <a:p>
            <a:r>
              <a:rPr lang="ru-RU" sz="1600" dirty="0" smtClean="0"/>
              <a:t>Помните!</a:t>
            </a:r>
          </a:p>
          <a:p>
            <a:r>
              <a:rPr lang="ru-RU" sz="1600" dirty="0" smtClean="0"/>
              <a:t>Не плачьте!...</a:t>
            </a:r>
          </a:p>
          <a:p>
            <a:r>
              <a:rPr lang="ru-RU" sz="1600" b="1" dirty="0" smtClean="0"/>
              <a:t>Роберт Рождественский «Реквием»</a:t>
            </a:r>
            <a:endParaRPr lang="ru-RU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4817" y="404664"/>
            <a:ext cx="1196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3 этап 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455593"/>
            <a:ext cx="73448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По первым строчкам узнайте произведение и его автора. 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24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5306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39552" y="5486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Здравствуй, папка! Ты опять мне снился,</a:t>
            </a:r>
          </a:p>
          <a:p>
            <a:r>
              <a:rPr lang="ru-RU" dirty="0" smtClean="0"/>
              <a:t>Только в этот раз не на войне…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1" y="1181795"/>
            <a:ext cx="35073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Благинина Елена Александровна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1844824"/>
            <a:ext cx="4892878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Василий Михайлович Песков</a:t>
            </a:r>
          </a:p>
          <a:p>
            <a:r>
              <a:rPr lang="ru-RU" dirty="0" smtClean="0"/>
              <a:t>Николай Михайлович Языков</a:t>
            </a:r>
          </a:p>
          <a:p>
            <a:r>
              <a:rPr lang="ru-RU" dirty="0" smtClean="0"/>
              <a:t>Анатолий Игнатьевич Приставкин</a:t>
            </a:r>
          </a:p>
          <a:p>
            <a:r>
              <a:rPr lang="ru-RU" dirty="0" smtClean="0"/>
              <a:t>Станислава </a:t>
            </a:r>
            <a:r>
              <a:rPr lang="ru-RU" dirty="0" err="1" smtClean="0"/>
              <a:t>Фурина</a:t>
            </a:r>
            <a:r>
              <a:rPr lang="ru-RU" dirty="0" smtClean="0"/>
              <a:t> «Чтобы солнышко светило»</a:t>
            </a:r>
          </a:p>
          <a:p>
            <a:r>
              <a:rPr lang="ru-RU" dirty="0" smtClean="0"/>
              <a:t>Владимир ОРЛОВ «Разноцветная планета »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47913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95306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55576" y="692696"/>
            <a:ext cx="1114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4 этап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16112" y="569585"/>
            <a:ext cx="54242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Лучший чтец. Выразительное чтение понравившегося стихотворения из раздела.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95306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55576" y="692696"/>
            <a:ext cx="12456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5 этап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85934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1 </a:t>
            </a:r>
            <a:r>
              <a:rPr lang="ru-RU" b="1" dirty="0"/>
              <a:t>строка</a:t>
            </a:r>
            <a:r>
              <a:rPr lang="ru-RU" dirty="0"/>
              <a:t> – одно существительное, выражающее главную тему </a:t>
            </a:r>
            <a:r>
              <a:rPr lang="ru-RU" dirty="0" err="1"/>
              <a:t>cинквейна</a:t>
            </a:r>
            <a:r>
              <a:rPr lang="ru-RU" dirty="0"/>
              <a:t>.</a:t>
            </a:r>
          </a:p>
          <a:p>
            <a:r>
              <a:rPr lang="ru-RU" b="1" dirty="0"/>
              <a:t>2 строка</a:t>
            </a:r>
            <a:r>
              <a:rPr lang="ru-RU" dirty="0"/>
              <a:t> – два прилагательных, выражающих главную мысль.</a:t>
            </a:r>
          </a:p>
          <a:p>
            <a:r>
              <a:rPr lang="ru-RU" b="1" dirty="0"/>
              <a:t>3 строка</a:t>
            </a:r>
            <a:r>
              <a:rPr lang="ru-RU" dirty="0"/>
              <a:t> – три глагола, описывающие действия в рамках темы.</a:t>
            </a:r>
          </a:p>
          <a:p>
            <a:r>
              <a:rPr lang="ru-RU" b="1" dirty="0"/>
              <a:t>4 строка</a:t>
            </a:r>
            <a:r>
              <a:rPr lang="ru-RU" dirty="0"/>
              <a:t> – фраза, несущая определенный смысл.</a:t>
            </a:r>
          </a:p>
          <a:p>
            <a:r>
              <a:rPr lang="ru-RU" b="1" dirty="0"/>
              <a:t>5 строка –</a:t>
            </a:r>
            <a:r>
              <a:rPr lang="ru-RU" dirty="0"/>
              <a:t> заключение в форме существительного.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11760" y="467358"/>
            <a:ext cx="460376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Проба пера. </a:t>
            </a:r>
          </a:p>
          <a:p>
            <a:pPr algn="ctr"/>
            <a:r>
              <a:rPr lang="ru-RU" sz="2800" b="1" dirty="0" err="1" smtClean="0">
                <a:solidFill>
                  <a:srgbClr val="FF0000"/>
                </a:solidFill>
              </a:rPr>
              <a:t>Синквейн</a:t>
            </a:r>
            <a:r>
              <a:rPr lang="ru-RU" sz="2800" b="1" dirty="0" smtClean="0">
                <a:solidFill>
                  <a:srgbClr val="FF0000"/>
                </a:solidFill>
              </a:rPr>
              <a:t> на тему «Родина»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17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384</Words>
  <Application>Microsoft Office PowerPoint</Application>
  <PresentationFormat>Экран (4:3)</PresentationFormat>
  <Paragraphs>72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Лена</dc:creator>
  <cp:lastModifiedBy>Лена</cp:lastModifiedBy>
  <cp:revision>9</cp:revision>
  <dcterms:created xsi:type="dcterms:W3CDTF">2015-10-28T15:19:42Z</dcterms:created>
  <dcterms:modified xsi:type="dcterms:W3CDTF">2015-10-28T16:17:25Z</dcterms:modified>
</cp:coreProperties>
</file>