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C6475-14FB-4F91-91C3-240D858587D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726A1-B7C0-49E6-93C6-07C2E8003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Буква Б, 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класс</a:t>
            </a:r>
          </a:p>
          <a:p>
            <a:r>
              <a:rPr lang="ru-RU" dirty="0" smtClean="0"/>
              <a:t>Литературное чтение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028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Зебра </a:t>
            </a:r>
            <a:endParaRPr lang="ru-RU" b="1" dirty="0"/>
          </a:p>
        </p:txBody>
      </p:sp>
      <p:pic>
        <p:nvPicPr>
          <p:cNvPr id="4" name="Содержимое 3" descr="0_5a718_18a2930_xl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172" y="1600200"/>
            <a:ext cx="694965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Кобра </a:t>
            </a:r>
            <a:endParaRPr lang="ru-RU" b="1" dirty="0"/>
          </a:p>
        </p:txBody>
      </p:sp>
      <p:pic>
        <p:nvPicPr>
          <p:cNvPr id="4" name="Содержимое 3" descr="Venomous_Indian_Cobra-960x623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344" y="1600200"/>
            <a:ext cx="678531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Зубры </a:t>
            </a:r>
            <a:endParaRPr lang="ru-RU" b="1" dirty="0"/>
          </a:p>
        </p:txBody>
      </p:sp>
      <p:pic>
        <p:nvPicPr>
          <p:cNvPr id="4" name="Содержимое 3" descr="зубри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39" y="1357298"/>
            <a:ext cx="8621471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Белка</a:t>
            </a:r>
            <a:endParaRPr lang="ru-RU" b="1" dirty="0"/>
          </a:p>
        </p:txBody>
      </p:sp>
      <p:pic>
        <p:nvPicPr>
          <p:cNvPr id="4" name="Содержимое 3" descr="2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485" y="1600200"/>
            <a:ext cx="574503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Барсук </a:t>
            </a:r>
            <a:endParaRPr lang="ru-RU" b="1" dirty="0"/>
          </a:p>
        </p:txBody>
      </p:sp>
      <p:pic>
        <p:nvPicPr>
          <p:cNvPr id="4" name="Содержимое 3" descr="d562abed7440e74ff555293d53a714bc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213" y="1571612"/>
            <a:ext cx="7648285" cy="478634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dirty="0" smtClean="0"/>
              <a:t>Произнеси скороговорку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err="1" smtClean="0"/>
              <a:t>Бе-лы-е</a:t>
            </a:r>
            <a:r>
              <a:rPr lang="ru-RU" sz="3600" dirty="0" smtClean="0"/>
              <a:t>   </a:t>
            </a:r>
            <a:r>
              <a:rPr lang="ru-RU" sz="3600" dirty="0" err="1" smtClean="0"/>
              <a:t>ба-ра-ны</a:t>
            </a:r>
            <a:r>
              <a:rPr lang="ru-RU" sz="3600" dirty="0" smtClean="0"/>
              <a:t>  </a:t>
            </a:r>
            <a:r>
              <a:rPr lang="ru-RU" sz="3600" dirty="0" err="1" smtClean="0"/>
              <a:t>би-ли</a:t>
            </a:r>
            <a:r>
              <a:rPr lang="ru-RU" sz="3600" dirty="0" smtClean="0"/>
              <a:t>  в  </a:t>
            </a:r>
            <a:r>
              <a:rPr lang="ru-RU" sz="3600" dirty="0" err="1" smtClean="0"/>
              <a:t>ба-ра-ба-ны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sz="3600" dirty="0"/>
          </a:p>
          <a:p>
            <a:pPr>
              <a:buNone/>
            </a:pPr>
            <a:r>
              <a:rPr lang="ru-RU" sz="3600" dirty="0" smtClean="0"/>
              <a:t>Белые   бараны  били  в  барабаны.</a:t>
            </a:r>
            <a:endParaRPr lang="ru-RU" sz="3600" dirty="0"/>
          </a:p>
        </p:txBody>
      </p:sp>
      <p:pic>
        <p:nvPicPr>
          <p:cNvPr id="4" name="Содержимое 3" descr="6902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964761"/>
            <a:ext cx="3857652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Плотина</a:t>
            </a:r>
            <a:endParaRPr lang="ru-RU" b="1" dirty="0"/>
          </a:p>
        </p:txBody>
      </p:sp>
      <p:pic>
        <p:nvPicPr>
          <p:cNvPr id="4" name="Содержимое 3" descr="beaver-pair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Бобры </a:t>
            </a:r>
            <a:endParaRPr lang="ru-RU" b="1" dirty="0"/>
          </a:p>
        </p:txBody>
      </p:sp>
      <p:pic>
        <p:nvPicPr>
          <p:cNvPr id="4" name="Содержимое 3" descr="pic28804437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49" y="1600200"/>
            <a:ext cx="6745101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Буква Б, б</vt:lpstr>
      <vt:lpstr>Зебра </vt:lpstr>
      <vt:lpstr>Кобра </vt:lpstr>
      <vt:lpstr>Зубры </vt:lpstr>
      <vt:lpstr>Белка</vt:lpstr>
      <vt:lpstr>Барсук </vt:lpstr>
      <vt:lpstr>Произнеси скороговорку </vt:lpstr>
      <vt:lpstr>Плотина</vt:lpstr>
      <vt:lpstr>Бобры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Б, б</dc:title>
  <dc:creator>Елена Выскребенцева</dc:creator>
  <cp:lastModifiedBy>Елена Выскребенцева</cp:lastModifiedBy>
  <cp:revision>5</cp:revision>
  <dcterms:created xsi:type="dcterms:W3CDTF">2015-10-20T20:54:15Z</dcterms:created>
  <dcterms:modified xsi:type="dcterms:W3CDTF">2015-10-20T21:25:52Z</dcterms:modified>
</cp:coreProperties>
</file>