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2F41-F48B-4A0D-8EB6-2B02316C081A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C2D8-D679-43A2-90CF-C0D90256B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05983"/>
      </p:ext>
    </p:extLst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31EB-032C-4893-8998-7E9CFCB9AED8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33D-CE1A-4A7F-A87D-0AE82D1A9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48703"/>
      </p:ext>
    </p:extLst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39C8-F32A-471C-8076-FA3314A8EE83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98A6-F6AC-474F-AEAE-6A4F2980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3616"/>
      </p:ext>
    </p:extLst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9BD2-E4CC-4E3C-88F7-2CBBD467A3E0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64EB-C916-4ACC-A18D-AEA5AAC6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21881"/>
      </p:ext>
    </p:extLst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38F0-977C-452A-83E9-E300F4A4BB0F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EBEF-B246-4A26-8D8C-398E818BF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1681"/>
      </p:ext>
    </p:extLst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2A0B-98B7-44AB-A152-2C31AEFFA04D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C421-594D-462D-B7FC-834675D9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00873"/>
      </p:ext>
    </p:extLst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956C-5372-4868-823F-5525F7E3185A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6C6-648E-4355-B261-1109FA38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02"/>
      </p:ext>
    </p:extLst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0A0E-7616-4EA9-B2A1-0ECEFD1D2AE6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C474-971E-4244-85A3-D6842F0A9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4690"/>
      </p:ext>
    </p:extLst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3B6E-D04F-49FE-832E-27F2A881E773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7682-B6E6-47B3-ABEC-3806A0EC1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32445"/>
      </p:ext>
    </p:extLst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2BF3-8276-4881-9A6A-DE6EBB3B9F68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0D4-7DE6-4C91-A8DB-A13D92CB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17254"/>
      </p:ext>
    </p:extLst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64FD-E4CC-4CDE-82DC-15BD66C82A01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F3AB-D46D-40C5-BEEA-0EBB46AAD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0880"/>
      </p:ext>
    </p:extLst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4F93A-0D74-4E19-8780-562F2881C555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943850-BEC1-4F8F-ABED-211C37F4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7;&#1086;&#1092;&#1080;&#1103;\Desktop\&#1048;&#1047;&#1054;%20&#1091;&#1088;&#1086;&#1082;\cutted_&#1051;&#1077;&#1074;%20&#1051;&#1077;&#1097;&#1077;&#1085;&#1082;&#1086;%20-%20&#1044;&#1077;&#1085;&#1100;%20&#1055;&#1086;&#1073;&#1077;&#1076;&#1099;2&#1086;&#1090;&#1088;&#1077;&#1079;&#1086;&#1082;.mp3" TargetMode="External"/><Relationship Id="rId1" Type="http://schemas.microsoft.com/office/2007/relationships/media" Target="file:///C:\Users\&#1057;&#1086;&#1092;&#1080;&#1103;\Desktop\&#1048;&#1047;&#1054;%20&#1091;&#1088;&#1086;&#1082;\cutted_&#1051;&#1077;&#1074;%20&#1051;&#1077;&#1097;&#1077;&#1085;&#1082;&#1086;%20-%20&#1044;&#1077;&#1085;&#1100;%20&#1055;&#1086;&#1073;&#1077;&#1076;&#1099;2&#1086;&#1090;&#1088;&#1077;&#1079;&#1086;&#108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tted_Лев Лещенко - День Победы2отрез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71437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88778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49613"/>
            <a:ext cx="43211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55864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500438"/>
            <a:ext cx="4824412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75"/>
            <a:ext cx="54165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453231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5111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87675"/>
            <a:ext cx="50419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87057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924175"/>
            <a:ext cx="52911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976688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84463"/>
            <a:ext cx="57658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81987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София</dc:creator>
  <cp:lastModifiedBy>София</cp:lastModifiedBy>
  <cp:revision>9</cp:revision>
  <dcterms:modified xsi:type="dcterms:W3CDTF">2014-04-28T18:42:57Z</dcterms:modified>
</cp:coreProperties>
</file>