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895A5A-D7B2-496F-BAA8-0CBAEEF2B136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D23117-0A2C-43D8-B1B5-C9EA14FB3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928694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2000" b="1" dirty="0" smtClean="0"/>
              <a:t>Муниципальное дошкольное образовательное учреждение детский сад комбинированного  вида №22 «Аленький цветочек» г.Волжск, РМЭ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5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5200" b="1" dirty="0" smtClean="0">
                <a:solidFill>
                  <a:srgbClr val="C00000"/>
                </a:solidFill>
              </a:rPr>
              <a:t>Организация взаимосвязи деятельности специалистов в интегрированных группах ДОУ комбинированного вида</a:t>
            </a:r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ctr">
              <a:buNone/>
            </a:pPr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</a:rPr>
              <a:t>Старший воспитатель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</a:rPr>
              <a:t>Германова Ю.А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572032"/>
          </a:xfrm>
        </p:spPr>
        <p:txBody>
          <a:bodyPr/>
          <a:lstStyle/>
          <a:p>
            <a:pPr lvl="0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Четкое определение того, кто из педагогов является основным в решении той или иной задачи в воспитании и развитии детей;</a:t>
            </a:r>
          </a:p>
          <a:p>
            <a:pPr lvl="0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С кем он взаимодействует;</a:t>
            </a:r>
          </a:p>
          <a:p>
            <a:pPr lvl="0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Какова доля участия всех остальных.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системы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специалистов ДОУ в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процессе коррекционно-развивающей образовательной деятельности,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стимулирующей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ребенка.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Содержание и структура педагогической поддержки во многом зависит от: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Диагноза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Структуры дефекта; </a:t>
            </a: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Компенсаторных возможностей ребенка; </a:t>
            </a: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Личностно-ориентированного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подхода.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Система коррекционно-развивающей деятельности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3116"/>
            <a:ext cx="8503920" cy="3955932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Различные типы занятий;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Самостоятельная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деятельность ребенка в специально организованной пространственной среде.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Модель взаимодействия специалистов 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357554" y="3857628"/>
            <a:ext cx="250033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Ребенок с ОВЗ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000372"/>
            <a:ext cx="2643206" cy="5715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Учитель-дефектолог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1857364"/>
            <a:ext cx="2643206" cy="78581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Старший воспитатель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214818"/>
            <a:ext cx="1928826" cy="7143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Педагог-психолог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286256"/>
            <a:ext cx="1785950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5429264"/>
            <a:ext cx="2071702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Музыкальный руководитель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5429264"/>
            <a:ext cx="2000264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Инструктор по физическому воспитанию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7" idx="2"/>
            <a:endCxn id="6" idx="0"/>
          </p:cNvCxnSpPr>
          <p:nvPr/>
        </p:nvCxnSpPr>
        <p:spPr>
          <a:xfrm rot="5400000">
            <a:off x="4429124" y="2821777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1"/>
          </p:cNvCxnSpPr>
          <p:nvPr/>
        </p:nvCxnSpPr>
        <p:spPr>
          <a:xfrm rot="10800000" flipV="1">
            <a:off x="2000232" y="3286124"/>
            <a:ext cx="1285884" cy="85725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3"/>
            <a:endCxn id="9" idx="0"/>
          </p:cNvCxnSpPr>
          <p:nvPr/>
        </p:nvCxnSpPr>
        <p:spPr>
          <a:xfrm>
            <a:off x="5929322" y="3286124"/>
            <a:ext cx="1250165" cy="100013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2"/>
            <a:endCxn id="10" idx="0"/>
          </p:cNvCxnSpPr>
          <p:nvPr/>
        </p:nvCxnSpPr>
        <p:spPr>
          <a:xfrm rot="16200000" flipH="1">
            <a:off x="2214546" y="4679165"/>
            <a:ext cx="500066" cy="100013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3"/>
            <a:endCxn id="5" idx="2"/>
          </p:cNvCxnSpPr>
          <p:nvPr/>
        </p:nvCxnSpPr>
        <p:spPr>
          <a:xfrm flipV="1">
            <a:off x="2928926" y="4536289"/>
            <a:ext cx="428628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1"/>
            <a:endCxn id="5" idx="6"/>
          </p:cNvCxnSpPr>
          <p:nvPr/>
        </p:nvCxnSpPr>
        <p:spPr>
          <a:xfrm rot="10800000">
            <a:off x="5857884" y="4536289"/>
            <a:ext cx="428628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" idx="0"/>
            <a:endCxn id="9" idx="2"/>
          </p:cNvCxnSpPr>
          <p:nvPr/>
        </p:nvCxnSpPr>
        <p:spPr>
          <a:xfrm rot="5400000" flipH="1" flipV="1">
            <a:off x="6411528" y="4661306"/>
            <a:ext cx="500066" cy="1035851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3"/>
            <a:endCxn id="11" idx="1"/>
          </p:cNvCxnSpPr>
          <p:nvPr/>
        </p:nvCxnSpPr>
        <p:spPr>
          <a:xfrm>
            <a:off x="4000496" y="5857892"/>
            <a:ext cx="114300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6" idx="2"/>
            <a:endCxn id="5" idx="0"/>
          </p:cNvCxnSpPr>
          <p:nvPr/>
        </p:nvCxnSpPr>
        <p:spPr>
          <a:xfrm rot="5400000">
            <a:off x="4464843" y="3714752"/>
            <a:ext cx="2857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10" idx="0"/>
          </p:cNvCxnSpPr>
          <p:nvPr/>
        </p:nvCxnSpPr>
        <p:spPr>
          <a:xfrm rot="5400000" flipH="1" flipV="1">
            <a:off x="3053943" y="4911338"/>
            <a:ext cx="428628" cy="6072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11" idx="0"/>
          </p:cNvCxnSpPr>
          <p:nvPr/>
        </p:nvCxnSpPr>
        <p:spPr>
          <a:xfrm rot="16200000" flipV="1">
            <a:off x="5679289" y="4964917"/>
            <a:ext cx="428628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Содержимое 130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591390" cy="5116662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</TotalTime>
  <Words>121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        Муниципальное дошкольное образовательное учреждение детский сад комбинированного  вида №22 «Аленький цветочек» г.Волжск, РМЭ </vt:lpstr>
      <vt:lpstr>Проблемы </vt:lpstr>
      <vt:lpstr>Цель:</vt:lpstr>
      <vt:lpstr>Содержание и структура педагогической поддержки во многом зависит от:  </vt:lpstr>
      <vt:lpstr>Система коррекционно-развивающей деятельности </vt:lpstr>
      <vt:lpstr>Модель взаимодействия специалистов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взаимосвязи деятельности специалистов в интегрированных группах ДОУ комбинированного вида</dc:title>
  <dc:creator>Admin</dc:creator>
  <cp:lastModifiedBy>Admin</cp:lastModifiedBy>
  <cp:revision>21</cp:revision>
  <dcterms:created xsi:type="dcterms:W3CDTF">2014-01-09T06:33:29Z</dcterms:created>
  <dcterms:modified xsi:type="dcterms:W3CDTF">2014-02-11T10:04:01Z</dcterms:modified>
</cp:coreProperties>
</file>